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rels" ContentType="application/vnd.openxmlformats-package.relationships+xml"/>
  <Default Extension="xml" ContentType="application/xml"/>
  <Default Extension="vml" ContentType="application/vnd.openxmlformats-officedocument.vmlDrawing"/>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diagrams/data9.xml" ContentType="application/vnd.openxmlformats-officedocument.drawingml.diagramData+xml"/>
  <Override PartName="/ppt/diagrams/layout9.xml" ContentType="application/vnd.openxmlformats-officedocument.drawingml.diagramLayout+xml"/>
  <Override PartName="/ppt/diagrams/quickStyle9.xml" ContentType="application/vnd.openxmlformats-officedocument.drawingml.diagramStyle+xml"/>
  <Override PartName="/ppt/diagrams/colors9.xml" ContentType="application/vnd.openxmlformats-officedocument.drawingml.diagramColors+xml"/>
  <Override PartName="/ppt/diagrams/drawing9.xml" ContentType="application/vnd.ms-office.drawingml.diagramDrawing+xml"/>
  <Override PartName="/ppt/diagrams/data10.xml" ContentType="application/vnd.openxmlformats-officedocument.drawingml.diagramData+xml"/>
  <Override PartName="/ppt/diagrams/layout10.xml" ContentType="application/vnd.openxmlformats-officedocument.drawingml.diagramLayout+xml"/>
  <Override PartName="/ppt/diagrams/quickStyle10.xml" ContentType="application/vnd.openxmlformats-officedocument.drawingml.diagramStyle+xml"/>
  <Override PartName="/ppt/diagrams/colors10.xml" ContentType="application/vnd.openxmlformats-officedocument.drawingml.diagramColors+xml"/>
  <Override PartName="/ppt/diagrams/drawing10.xml" ContentType="application/vnd.ms-office.drawingml.diagramDrawing+xml"/>
  <Override PartName="/ppt/diagrams/data11.xml" ContentType="application/vnd.openxmlformats-officedocument.drawingml.diagramData+xml"/>
  <Override PartName="/ppt/diagrams/layout11.xml" ContentType="application/vnd.openxmlformats-officedocument.drawingml.diagramLayout+xml"/>
  <Override PartName="/ppt/diagrams/quickStyle11.xml" ContentType="application/vnd.openxmlformats-officedocument.drawingml.diagramStyle+xml"/>
  <Override PartName="/ppt/diagrams/colors11.xml" ContentType="application/vnd.openxmlformats-officedocument.drawingml.diagramColors+xml"/>
  <Override PartName="/ppt/diagrams/drawing11.xml" ContentType="application/vnd.ms-office.drawingml.diagramDrawing+xml"/>
  <Override PartName="/ppt/diagrams/data12.xml" ContentType="application/vnd.openxmlformats-officedocument.drawingml.diagramData+xml"/>
  <Override PartName="/ppt/diagrams/layout12.xml" ContentType="application/vnd.openxmlformats-officedocument.drawingml.diagramLayout+xml"/>
  <Override PartName="/ppt/diagrams/quickStyle12.xml" ContentType="application/vnd.openxmlformats-officedocument.drawingml.diagramStyle+xml"/>
  <Override PartName="/ppt/diagrams/colors12.xml" ContentType="application/vnd.openxmlformats-officedocument.drawingml.diagramColors+xml"/>
  <Override PartName="/ppt/diagrams/drawing12.xml" ContentType="application/vnd.ms-office.drawingml.diagramDrawing+xml"/>
  <Override PartName="/ppt/diagrams/data13.xml" ContentType="application/vnd.openxmlformats-officedocument.drawingml.diagramData+xml"/>
  <Override PartName="/ppt/diagrams/layout13.xml" ContentType="application/vnd.openxmlformats-officedocument.drawingml.diagramLayout+xml"/>
  <Override PartName="/ppt/diagrams/quickStyle13.xml" ContentType="application/vnd.openxmlformats-officedocument.drawingml.diagramStyle+xml"/>
  <Override PartName="/ppt/diagrams/colors13.xml" ContentType="application/vnd.openxmlformats-officedocument.drawingml.diagramColors+xml"/>
  <Override PartName="/ppt/diagrams/drawing13.xml" ContentType="application/vnd.ms-office.drawingml.diagramDrawing+xml"/>
  <Override PartName="/ppt/diagrams/data14.xml" ContentType="application/vnd.openxmlformats-officedocument.drawingml.diagramData+xml"/>
  <Override PartName="/ppt/diagrams/layout14.xml" ContentType="application/vnd.openxmlformats-officedocument.drawingml.diagramLayout+xml"/>
  <Override PartName="/ppt/diagrams/quickStyle14.xml" ContentType="application/vnd.openxmlformats-officedocument.drawingml.diagramStyle+xml"/>
  <Override PartName="/ppt/diagrams/colors14.xml" ContentType="application/vnd.openxmlformats-officedocument.drawingml.diagramColors+xml"/>
  <Override PartName="/ppt/diagrams/drawing14.xml" ContentType="application/vnd.ms-office.drawingml.diagramDrawing+xml"/>
  <Override PartName="/ppt/diagrams/data15.xml" ContentType="application/vnd.openxmlformats-officedocument.drawingml.diagramData+xml"/>
  <Override PartName="/ppt/diagrams/layout15.xml" ContentType="application/vnd.openxmlformats-officedocument.drawingml.diagramLayout+xml"/>
  <Override PartName="/ppt/diagrams/quickStyle15.xml" ContentType="application/vnd.openxmlformats-officedocument.drawingml.diagramStyle+xml"/>
  <Override PartName="/ppt/diagrams/colors15.xml" ContentType="application/vnd.openxmlformats-officedocument.drawingml.diagramColors+xml"/>
  <Override PartName="/ppt/diagrams/drawing15.xml" ContentType="application/vnd.ms-office.drawingml.diagramDrawing+xml"/>
  <Override PartName="/ppt/diagrams/data16.xml" ContentType="application/vnd.openxmlformats-officedocument.drawingml.diagramData+xml"/>
  <Override PartName="/ppt/diagrams/layout16.xml" ContentType="application/vnd.openxmlformats-officedocument.drawingml.diagramLayout+xml"/>
  <Override PartName="/ppt/diagrams/quickStyle16.xml" ContentType="application/vnd.openxmlformats-officedocument.drawingml.diagramStyle+xml"/>
  <Override PartName="/ppt/diagrams/colors16.xml" ContentType="application/vnd.openxmlformats-officedocument.drawingml.diagramColors+xml"/>
  <Override PartName="/ppt/diagrams/drawing16.xml" ContentType="application/vnd.ms-office.drawingml.diagramDrawing+xml"/>
  <Override PartName="/ppt/diagrams/data17.xml" ContentType="application/vnd.openxmlformats-officedocument.drawingml.diagramData+xml"/>
  <Override PartName="/ppt/diagrams/layout17.xml" ContentType="application/vnd.openxmlformats-officedocument.drawingml.diagramLayout+xml"/>
  <Override PartName="/ppt/diagrams/quickStyle17.xml" ContentType="application/vnd.openxmlformats-officedocument.drawingml.diagramStyle+xml"/>
  <Override PartName="/ppt/diagrams/colors17.xml" ContentType="application/vnd.openxmlformats-officedocument.drawingml.diagramColors+xml"/>
  <Override PartName="/ppt/diagrams/drawing17.xml" ContentType="application/vnd.ms-office.drawingml.diagramDrawing+xml"/>
  <Override PartName="/ppt/diagrams/data18.xml" ContentType="application/vnd.openxmlformats-officedocument.drawingml.diagramData+xml"/>
  <Override PartName="/ppt/diagrams/layout18.xml" ContentType="application/vnd.openxmlformats-officedocument.drawingml.diagramLayout+xml"/>
  <Override PartName="/ppt/diagrams/quickStyle18.xml" ContentType="application/vnd.openxmlformats-officedocument.drawingml.diagramStyle+xml"/>
  <Override PartName="/ppt/diagrams/colors18.xml" ContentType="application/vnd.openxmlformats-officedocument.drawingml.diagramColors+xml"/>
  <Override PartName="/ppt/diagrams/drawing18.xml" ContentType="application/vnd.ms-office.drawingml.diagramDrawing+xml"/>
  <Override PartName="/ppt/diagrams/data19.xml" ContentType="application/vnd.openxmlformats-officedocument.drawingml.diagramData+xml"/>
  <Override PartName="/ppt/diagrams/layout19.xml" ContentType="application/vnd.openxmlformats-officedocument.drawingml.diagramLayout+xml"/>
  <Override PartName="/ppt/diagrams/quickStyle19.xml" ContentType="application/vnd.openxmlformats-officedocument.drawingml.diagramStyle+xml"/>
  <Override PartName="/ppt/diagrams/colors19.xml" ContentType="application/vnd.openxmlformats-officedocument.drawingml.diagramColors+xml"/>
  <Override PartName="/ppt/diagrams/drawing19.xml" ContentType="application/vnd.ms-office.drawingml.diagramDrawing+xml"/>
  <Override PartName="/ppt/diagrams/data20.xml" ContentType="application/vnd.openxmlformats-officedocument.drawingml.diagramData+xml"/>
  <Override PartName="/ppt/diagrams/layout20.xml" ContentType="application/vnd.openxmlformats-officedocument.drawingml.diagramLayout+xml"/>
  <Override PartName="/ppt/diagrams/quickStyle20.xml" ContentType="application/vnd.openxmlformats-officedocument.drawingml.diagramStyle+xml"/>
  <Override PartName="/ppt/diagrams/colors20.xml" ContentType="application/vnd.openxmlformats-officedocument.drawingml.diagramColors+xml"/>
  <Override PartName="/ppt/diagrams/drawing20.xml" ContentType="application/vnd.ms-office.drawingml.diagramDrawing+xml"/>
  <Override PartName="/ppt/diagrams/data21.xml" ContentType="application/vnd.openxmlformats-officedocument.drawingml.diagramData+xml"/>
  <Override PartName="/ppt/diagrams/layout21.xml" ContentType="application/vnd.openxmlformats-officedocument.drawingml.diagramLayout+xml"/>
  <Override PartName="/ppt/diagrams/quickStyle21.xml" ContentType="application/vnd.openxmlformats-officedocument.drawingml.diagramStyle+xml"/>
  <Override PartName="/ppt/diagrams/colors21.xml" ContentType="application/vnd.openxmlformats-officedocument.drawingml.diagramColors+xml"/>
  <Override PartName="/ppt/diagrams/drawing21.xml" ContentType="application/vnd.ms-office.drawingml.diagramDrawing+xml"/>
  <Override PartName="/ppt/diagrams/data22.xml" ContentType="application/vnd.openxmlformats-officedocument.drawingml.diagramData+xml"/>
  <Override PartName="/ppt/diagrams/layout22.xml" ContentType="application/vnd.openxmlformats-officedocument.drawingml.diagramLayout+xml"/>
  <Override PartName="/ppt/diagrams/quickStyle22.xml" ContentType="application/vnd.openxmlformats-officedocument.drawingml.diagramStyle+xml"/>
  <Override PartName="/ppt/diagrams/colors22.xml" ContentType="application/vnd.openxmlformats-officedocument.drawingml.diagramColors+xml"/>
  <Override PartName="/ppt/diagrams/drawing22.xml" ContentType="application/vnd.ms-office.drawingml.diagramDrawing+xml"/>
  <Override PartName="/ppt/diagrams/data23.xml" ContentType="application/vnd.openxmlformats-officedocument.drawingml.diagramData+xml"/>
  <Override PartName="/ppt/diagrams/layout23.xml" ContentType="application/vnd.openxmlformats-officedocument.drawingml.diagramLayout+xml"/>
  <Override PartName="/ppt/diagrams/quickStyle23.xml" ContentType="application/vnd.openxmlformats-officedocument.drawingml.diagramStyle+xml"/>
  <Override PartName="/ppt/diagrams/colors23.xml" ContentType="application/vnd.openxmlformats-officedocument.drawingml.diagramColors+xml"/>
  <Override PartName="/ppt/diagrams/drawing23.xml" ContentType="application/vnd.ms-office.drawingml.diagramDrawing+xml"/>
  <Override PartName="/ppt/diagrams/data24.xml" ContentType="application/vnd.openxmlformats-officedocument.drawingml.diagramData+xml"/>
  <Override PartName="/ppt/diagrams/layout24.xml" ContentType="application/vnd.openxmlformats-officedocument.drawingml.diagramLayout+xml"/>
  <Override PartName="/ppt/diagrams/quickStyle24.xml" ContentType="application/vnd.openxmlformats-officedocument.drawingml.diagramStyle+xml"/>
  <Override PartName="/ppt/diagrams/colors24.xml" ContentType="application/vnd.openxmlformats-officedocument.drawingml.diagramColors+xml"/>
  <Override PartName="/ppt/diagrams/drawing24.xml" ContentType="application/vnd.ms-office.drawingml.diagramDrawing+xml"/>
  <Override PartName="/ppt/diagrams/data25.xml" ContentType="application/vnd.openxmlformats-officedocument.drawingml.diagramData+xml"/>
  <Override PartName="/ppt/diagrams/layout25.xml" ContentType="application/vnd.openxmlformats-officedocument.drawingml.diagramLayout+xml"/>
  <Override PartName="/ppt/diagrams/quickStyle25.xml" ContentType="application/vnd.openxmlformats-officedocument.drawingml.diagramStyle+xml"/>
  <Override PartName="/ppt/diagrams/colors25.xml" ContentType="application/vnd.openxmlformats-officedocument.drawingml.diagramColors+xml"/>
  <Override PartName="/ppt/diagrams/drawing25.xml" ContentType="application/vnd.ms-office.drawingml.diagramDrawing+xml"/>
  <Override PartName="/ppt/diagrams/data26.xml" ContentType="application/vnd.openxmlformats-officedocument.drawingml.diagramData+xml"/>
  <Override PartName="/ppt/diagrams/layout26.xml" ContentType="application/vnd.openxmlformats-officedocument.drawingml.diagramLayout+xml"/>
  <Override PartName="/ppt/diagrams/quickStyle26.xml" ContentType="application/vnd.openxmlformats-officedocument.drawingml.diagramStyle+xml"/>
  <Override PartName="/ppt/diagrams/colors26.xml" ContentType="application/vnd.openxmlformats-officedocument.drawingml.diagramColors+xml"/>
  <Override PartName="/ppt/diagrams/drawing26.xml" ContentType="application/vnd.ms-office.drawingml.diagramDrawing+xml"/>
  <Override PartName="/ppt/diagrams/data27.xml" ContentType="application/vnd.openxmlformats-officedocument.drawingml.diagramData+xml"/>
  <Override PartName="/ppt/diagrams/layout27.xml" ContentType="application/vnd.openxmlformats-officedocument.drawingml.diagramLayout+xml"/>
  <Override PartName="/ppt/diagrams/quickStyle27.xml" ContentType="application/vnd.openxmlformats-officedocument.drawingml.diagramStyle+xml"/>
  <Override PartName="/ppt/diagrams/colors27.xml" ContentType="application/vnd.openxmlformats-officedocument.drawingml.diagramColors+xml"/>
  <Override PartName="/ppt/diagrams/drawing27.xml" ContentType="application/vnd.ms-office.drawingml.diagramDrawing+xml"/>
  <Override PartName="/ppt/diagrams/data28.xml" ContentType="application/vnd.openxmlformats-officedocument.drawingml.diagramData+xml"/>
  <Override PartName="/ppt/diagrams/layout28.xml" ContentType="application/vnd.openxmlformats-officedocument.drawingml.diagramLayout+xml"/>
  <Override PartName="/ppt/diagrams/quickStyle28.xml" ContentType="application/vnd.openxmlformats-officedocument.drawingml.diagramStyle+xml"/>
  <Override PartName="/ppt/diagrams/colors28.xml" ContentType="application/vnd.openxmlformats-officedocument.drawingml.diagramColors+xml"/>
  <Override PartName="/ppt/diagrams/drawing28.xml" ContentType="application/vnd.ms-office.drawingml.diagramDrawing+xml"/>
  <Override PartName="/ppt/diagrams/data29.xml" ContentType="application/vnd.openxmlformats-officedocument.drawingml.diagramData+xml"/>
  <Override PartName="/ppt/diagrams/layout29.xml" ContentType="application/vnd.openxmlformats-officedocument.drawingml.diagramLayout+xml"/>
  <Override PartName="/ppt/diagrams/quickStyle29.xml" ContentType="application/vnd.openxmlformats-officedocument.drawingml.diagramStyle+xml"/>
  <Override PartName="/ppt/diagrams/colors29.xml" ContentType="application/vnd.openxmlformats-officedocument.drawingml.diagramColors+xml"/>
  <Override PartName="/ppt/diagrams/drawing29.xml" ContentType="application/vnd.ms-office.drawingml.diagramDrawing+xml"/>
  <Override PartName="/ppt/diagrams/data30.xml" ContentType="application/vnd.openxmlformats-officedocument.drawingml.diagramData+xml"/>
  <Override PartName="/ppt/diagrams/layout30.xml" ContentType="application/vnd.openxmlformats-officedocument.drawingml.diagramLayout+xml"/>
  <Override PartName="/ppt/diagrams/quickStyle30.xml" ContentType="application/vnd.openxmlformats-officedocument.drawingml.diagramStyle+xml"/>
  <Override PartName="/ppt/diagrams/colors30.xml" ContentType="application/vnd.openxmlformats-officedocument.drawingml.diagramColors+xml"/>
  <Override PartName="/ppt/diagrams/drawing30.xml" ContentType="application/vnd.ms-office.drawingml.diagramDrawing+xml"/>
  <Override PartName="/ppt/diagrams/data31.xml" ContentType="application/vnd.openxmlformats-officedocument.drawingml.diagramData+xml"/>
  <Override PartName="/ppt/diagrams/layout31.xml" ContentType="application/vnd.openxmlformats-officedocument.drawingml.diagramLayout+xml"/>
  <Override PartName="/ppt/diagrams/quickStyle31.xml" ContentType="application/vnd.openxmlformats-officedocument.drawingml.diagramStyle+xml"/>
  <Override PartName="/ppt/diagrams/colors31.xml" ContentType="application/vnd.openxmlformats-officedocument.drawingml.diagramColors+xml"/>
  <Override PartName="/ppt/diagrams/drawing31.xml" ContentType="application/vnd.ms-office.drawingml.diagramDrawing+xml"/>
  <Override PartName="/ppt/diagrams/data32.xml" ContentType="application/vnd.openxmlformats-officedocument.drawingml.diagramData+xml"/>
  <Override PartName="/ppt/diagrams/layout32.xml" ContentType="application/vnd.openxmlformats-officedocument.drawingml.diagramLayout+xml"/>
  <Override PartName="/ppt/diagrams/quickStyle32.xml" ContentType="application/vnd.openxmlformats-officedocument.drawingml.diagramStyle+xml"/>
  <Override PartName="/ppt/diagrams/colors32.xml" ContentType="application/vnd.openxmlformats-officedocument.drawingml.diagramColors+xml"/>
  <Override PartName="/ppt/diagrams/drawing32.xml" ContentType="application/vnd.ms-office.drawingml.diagramDrawing+xml"/>
  <Override PartName="/ppt/diagrams/data33.xml" ContentType="application/vnd.openxmlformats-officedocument.drawingml.diagramData+xml"/>
  <Override PartName="/ppt/diagrams/layout33.xml" ContentType="application/vnd.openxmlformats-officedocument.drawingml.diagramLayout+xml"/>
  <Override PartName="/ppt/diagrams/quickStyle33.xml" ContentType="application/vnd.openxmlformats-officedocument.drawingml.diagramStyle+xml"/>
  <Override PartName="/ppt/diagrams/colors33.xml" ContentType="application/vnd.openxmlformats-officedocument.drawingml.diagramColors+xml"/>
  <Override PartName="/ppt/diagrams/drawing33.xml" ContentType="application/vnd.ms-office.drawingml.diagramDrawing+xml"/>
  <Override PartName="/ppt/diagrams/data34.xml" ContentType="application/vnd.openxmlformats-officedocument.drawingml.diagramData+xml"/>
  <Override PartName="/ppt/diagrams/layout34.xml" ContentType="application/vnd.openxmlformats-officedocument.drawingml.diagramLayout+xml"/>
  <Override PartName="/ppt/diagrams/quickStyle34.xml" ContentType="application/vnd.openxmlformats-officedocument.drawingml.diagramStyle+xml"/>
  <Override PartName="/ppt/diagrams/colors34.xml" ContentType="application/vnd.openxmlformats-officedocument.drawingml.diagramColors+xml"/>
  <Override PartName="/ppt/diagrams/drawing34.xml" ContentType="application/vnd.ms-office.drawingml.diagramDrawing+xml"/>
  <Override PartName="/ppt/diagrams/data35.xml" ContentType="application/vnd.openxmlformats-officedocument.drawingml.diagramData+xml"/>
  <Override PartName="/ppt/diagrams/layout35.xml" ContentType="application/vnd.openxmlformats-officedocument.drawingml.diagramLayout+xml"/>
  <Override PartName="/ppt/diagrams/quickStyle35.xml" ContentType="application/vnd.openxmlformats-officedocument.drawingml.diagramStyle+xml"/>
  <Override PartName="/ppt/diagrams/colors35.xml" ContentType="application/vnd.openxmlformats-officedocument.drawingml.diagramColors+xml"/>
  <Override PartName="/ppt/diagrams/drawing35.xml" ContentType="application/vnd.ms-office.drawingml.diagramDrawing+xml"/>
  <Override PartName="/ppt/diagrams/data36.xml" ContentType="application/vnd.openxmlformats-officedocument.drawingml.diagramData+xml"/>
  <Override PartName="/ppt/diagrams/layout36.xml" ContentType="application/vnd.openxmlformats-officedocument.drawingml.diagramLayout+xml"/>
  <Override PartName="/ppt/diagrams/quickStyle36.xml" ContentType="application/vnd.openxmlformats-officedocument.drawingml.diagramStyle+xml"/>
  <Override PartName="/ppt/diagrams/colors36.xml" ContentType="application/vnd.openxmlformats-officedocument.drawingml.diagramColors+xml"/>
  <Override PartName="/ppt/diagrams/drawing36.xml" ContentType="application/vnd.ms-office.drawingml.diagramDrawing+xml"/>
  <Override PartName="/ppt/diagrams/data37.xml" ContentType="application/vnd.openxmlformats-officedocument.drawingml.diagramData+xml"/>
  <Override PartName="/ppt/diagrams/layout37.xml" ContentType="application/vnd.openxmlformats-officedocument.drawingml.diagramLayout+xml"/>
  <Override PartName="/ppt/diagrams/quickStyle37.xml" ContentType="application/vnd.openxmlformats-officedocument.drawingml.diagramStyle+xml"/>
  <Override PartName="/ppt/diagrams/colors37.xml" ContentType="application/vnd.openxmlformats-officedocument.drawingml.diagramColors+xml"/>
  <Override PartName="/ppt/diagrams/drawing37.xml" ContentType="application/vnd.ms-office.drawingml.diagramDrawing+xml"/>
  <Override PartName="/ppt/diagrams/data38.xml" ContentType="application/vnd.openxmlformats-officedocument.drawingml.diagramData+xml"/>
  <Override PartName="/ppt/diagrams/layout38.xml" ContentType="application/vnd.openxmlformats-officedocument.drawingml.diagramLayout+xml"/>
  <Override PartName="/ppt/diagrams/quickStyle38.xml" ContentType="application/vnd.openxmlformats-officedocument.drawingml.diagramStyle+xml"/>
  <Override PartName="/ppt/diagrams/colors38.xml" ContentType="application/vnd.openxmlformats-officedocument.drawingml.diagramColors+xml"/>
  <Override PartName="/ppt/diagrams/drawing38.xml" ContentType="application/vnd.ms-office.drawingml.diagramDrawing+xml"/>
  <Override PartName="/ppt/diagrams/data39.xml" ContentType="application/vnd.openxmlformats-officedocument.drawingml.diagramData+xml"/>
  <Override PartName="/ppt/diagrams/layout39.xml" ContentType="application/vnd.openxmlformats-officedocument.drawingml.diagramLayout+xml"/>
  <Override PartName="/ppt/diagrams/quickStyle39.xml" ContentType="application/vnd.openxmlformats-officedocument.drawingml.diagramStyle+xml"/>
  <Override PartName="/ppt/diagrams/colors39.xml" ContentType="application/vnd.openxmlformats-officedocument.drawingml.diagramColors+xml"/>
  <Override PartName="/ppt/diagrams/drawing39.xml" ContentType="application/vnd.ms-office.drawingml.diagramDrawing+xml"/>
  <Override PartName="/ppt/diagrams/data40.xml" ContentType="application/vnd.openxmlformats-officedocument.drawingml.diagramData+xml"/>
  <Override PartName="/ppt/diagrams/layout40.xml" ContentType="application/vnd.openxmlformats-officedocument.drawingml.diagramLayout+xml"/>
  <Override PartName="/ppt/diagrams/quickStyle40.xml" ContentType="application/vnd.openxmlformats-officedocument.drawingml.diagramStyle+xml"/>
  <Override PartName="/ppt/diagrams/colors40.xml" ContentType="application/vnd.openxmlformats-officedocument.drawingml.diagramColors+xml"/>
  <Override PartName="/ppt/diagrams/drawing40.xml" ContentType="application/vnd.ms-office.drawingml.diagramDrawing+xml"/>
  <Override PartName="/ppt/diagrams/data41.xml" ContentType="application/vnd.openxmlformats-officedocument.drawingml.diagramData+xml"/>
  <Override PartName="/ppt/diagrams/layout41.xml" ContentType="application/vnd.openxmlformats-officedocument.drawingml.diagramLayout+xml"/>
  <Override PartName="/ppt/diagrams/quickStyle41.xml" ContentType="application/vnd.openxmlformats-officedocument.drawingml.diagramStyle+xml"/>
  <Override PartName="/ppt/diagrams/colors41.xml" ContentType="application/vnd.openxmlformats-officedocument.drawingml.diagramColors+xml"/>
  <Override PartName="/ppt/diagrams/drawing41.xml" ContentType="application/vnd.ms-office.drawingml.diagramDrawing+xml"/>
  <Override PartName="/ppt/diagrams/data42.xml" ContentType="application/vnd.openxmlformats-officedocument.drawingml.diagramData+xml"/>
  <Override PartName="/ppt/diagrams/layout42.xml" ContentType="application/vnd.openxmlformats-officedocument.drawingml.diagramLayout+xml"/>
  <Override PartName="/ppt/diagrams/quickStyle42.xml" ContentType="application/vnd.openxmlformats-officedocument.drawingml.diagramStyle+xml"/>
  <Override PartName="/ppt/diagrams/colors42.xml" ContentType="application/vnd.openxmlformats-officedocument.drawingml.diagramColors+xml"/>
  <Override PartName="/ppt/diagrams/drawing42.xml" ContentType="application/vnd.ms-office.drawingml.diagramDrawing+xml"/>
  <Override PartName="/ppt/diagrams/data43.xml" ContentType="application/vnd.openxmlformats-officedocument.drawingml.diagramData+xml"/>
  <Override PartName="/ppt/diagrams/layout43.xml" ContentType="application/vnd.openxmlformats-officedocument.drawingml.diagramLayout+xml"/>
  <Override PartName="/ppt/diagrams/quickStyle43.xml" ContentType="application/vnd.openxmlformats-officedocument.drawingml.diagramStyle+xml"/>
  <Override PartName="/ppt/diagrams/colors43.xml" ContentType="application/vnd.openxmlformats-officedocument.drawingml.diagramColors+xml"/>
  <Override PartName="/ppt/diagrams/drawing43.xml" ContentType="application/vnd.ms-office.drawingml.diagramDrawing+xml"/>
  <Override PartName="/ppt/diagrams/data44.xml" ContentType="application/vnd.openxmlformats-officedocument.drawingml.diagramData+xml"/>
  <Override PartName="/ppt/diagrams/layout44.xml" ContentType="application/vnd.openxmlformats-officedocument.drawingml.diagramLayout+xml"/>
  <Override PartName="/ppt/diagrams/quickStyle44.xml" ContentType="application/vnd.openxmlformats-officedocument.drawingml.diagramStyle+xml"/>
  <Override PartName="/ppt/diagrams/colors44.xml" ContentType="application/vnd.openxmlformats-officedocument.drawingml.diagramColors+xml"/>
  <Override PartName="/ppt/diagrams/drawing44.xml" ContentType="application/vnd.ms-office.drawingml.diagramDrawing+xml"/>
  <Override PartName="/ppt/diagrams/data45.xml" ContentType="application/vnd.openxmlformats-officedocument.drawingml.diagramData+xml"/>
  <Override PartName="/ppt/diagrams/layout45.xml" ContentType="application/vnd.openxmlformats-officedocument.drawingml.diagramLayout+xml"/>
  <Override PartName="/ppt/diagrams/quickStyle45.xml" ContentType="application/vnd.openxmlformats-officedocument.drawingml.diagramStyle+xml"/>
  <Override PartName="/ppt/diagrams/colors45.xml" ContentType="application/vnd.openxmlformats-officedocument.drawingml.diagramColors+xml"/>
  <Override PartName="/ppt/diagrams/drawing45.xml" ContentType="application/vnd.ms-office.drawingml.diagramDrawing+xml"/>
  <Override PartName="/ppt/diagrams/data46.xml" ContentType="application/vnd.openxmlformats-officedocument.drawingml.diagramData+xml"/>
  <Override PartName="/ppt/diagrams/layout46.xml" ContentType="application/vnd.openxmlformats-officedocument.drawingml.diagramLayout+xml"/>
  <Override PartName="/ppt/diagrams/quickStyle46.xml" ContentType="application/vnd.openxmlformats-officedocument.drawingml.diagramStyle+xml"/>
  <Override PartName="/ppt/diagrams/colors46.xml" ContentType="application/vnd.openxmlformats-officedocument.drawingml.diagramColors+xml"/>
  <Override PartName="/ppt/diagrams/drawing46.xml" ContentType="application/vnd.ms-office.drawingml.diagramDrawing+xml"/>
  <Override PartName="/ppt/diagrams/data47.xml" ContentType="application/vnd.openxmlformats-officedocument.drawingml.diagramData+xml"/>
  <Override PartName="/ppt/diagrams/layout47.xml" ContentType="application/vnd.openxmlformats-officedocument.drawingml.diagramLayout+xml"/>
  <Override PartName="/ppt/diagrams/quickStyle47.xml" ContentType="application/vnd.openxmlformats-officedocument.drawingml.diagramStyle+xml"/>
  <Override PartName="/ppt/diagrams/colors47.xml" ContentType="application/vnd.openxmlformats-officedocument.drawingml.diagramColors+xml"/>
  <Override PartName="/ppt/diagrams/drawing47.xml" ContentType="application/vnd.ms-office.drawingml.diagramDrawing+xml"/>
  <Override PartName="/ppt/diagrams/data48.xml" ContentType="application/vnd.openxmlformats-officedocument.drawingml.diagramData+xml"/>
  <Override PartName="/ppt/diagrams/layout48.xml" ContentType="application/vnd.openxmlformats-officedocument.drawingml.diagramLayout+xml"/>
  <Override PartName="/ppt/diagrams/quickStyle48.xml" ContentType="application/vnd.openxmlformats-officedocument.drawingml.diagramStyle+xml"/>
  <Override PartName="/ppt/diagrams/colors48.xml" ContentType="application/vnd.openxmlformats-officedocument.drawingml.diagramColors+xml"/>
  <Override PartName="/ppt/diagrams/drawing48.xml" ContentType="application/vnd.ms-office.drawingml.diagramDrawing+xml"/>
  <Override PartName="/ppt/diagrams/data49.xml" ContentType="application/vnd.openxmlformats-officedocument.drawingml.diagramData+xml"/>
  <Override PartName="/ppt/diagrams/layout49.xml" ContentType="application/vnd.openxmlformats-officedocument.drawingml.diagramLayout+xml"/>
  <Override PartName="/ppt/diagrams/quickStyle49.xml" ContentType="application/vnd.openxmlformats-officedocument.drawingml.diagramStyle+xml"/>
  <Override PartName="/ppt/diagrams/colors49.xml" ContentType="application/vnd.openxmlformats-officedocument.drawingml.diagramColors+xml"/>
  <Override PartName="/ppt/diagrams/drawing49.xml" ContentType="application/vnd.ms-office.drawingml.diagramDrawing+xml"/>
  <Override PartName="/ppt/diagrams/data50.xml" ContentType="application/vnd.openxmlformats-officedocument.drawingml.diagramData+xml"/>
  <Override PartName="/ppt/diagrams/layout50.xml" ContentType="application/vnd.openxmlformats-officedocument.drawingml.diagramLayout+xml"/>
  <Override PartName="/ppt/diagrams/quickStyle50.xml" ContentType="application/vnd.openxmlformats-officedocument.drawingml.diagramStyle+xml"/>
  <Override PartName="/ppt/diagrams/colors50.xml" ContentType="application/vnd.openxmlformats-officedocument.drawingml.diagramColors+xml"/>
  <Override PartName="/ppt/diagrams/drawing50.xml" ContentType="application/vnd.ms-office.drawingml.diagramDrawing+xml"/>
  <Override PartName="/ppt/diagrams/data51.xml" ContentType="application/vnd.openxmlformats-officedocument.drawingml.diagramData+xml"/>
  <Override PartName="/ppt/diagrams/layout51.xml" ContentType="application/vnd.openxmlformats-officedocument.drawingml.diagramLayout+xml"/>
  <Override PartName="/ppt/diagrams/quickStyle51.xml" ContentType="application/vnd.openxmlformats-officedocument.drawingml.diagramStyle+xml"/>
  <Override PartName="/ppt/diagrams/colors51.xml" ContentType="application/vnd.openxmlformats-officedocument.drawingml.diagramColors+xml"/>
  <Override PartName="/ppt/diagrams/drawing51.xml" ContentType="application/vnd.ms-office.drawingml.diagramDrawing+xml"/>
  <Override PartName="/ppt/diagrams/data52.xml" ContentType="application/vnd.openxmlformats-officedocument.drawingml.diagramData+xml"/>
  <Override PartName="/ppt/diagrams/layout52.xml" ContentType="application/vnd.openxmlformats-officedocument.drawingml.diagramLayout+xml"/>
  <Override PartName="/ppt/diagrams/quickStyle52.xml" ContentType="application/vnd.openxmlformats-officedocument.drawingml.diagramStyle+xml"/>
  <Override PartName="/ppt/diagrams/colors52.xml" ContentType="application/vnd.openxmlformats-officedocument.drawingml.diagramColors+xml"/>
  <Override PartName="/ppt/diagrams/drawing52.xml" ContentType="application/vnd.ms-office.drawingml.diagramDrawing+xml"/>
  <Override PartName="/ppt/diagrams/data53.xml" ContentType="application/vnd.openxmlformats-officedocument.drawingml.diagramData+xml"/>
  <Override PartName="/ppt/diagrams/layout53.xml" ContentType="application/vnd.openxmlformats-officedocument.drawingml.diagramLayout+xml"/>
  <Override PartName="/ppt/diagrams/quickStyle53.xml" ContentType="application/vnd.openxmlformats-officedocument.drawingml.diagramStyle+xml"/>
  <Override PartName="/ppt/diagrams/colors53.xml" ContentType="application/vnd.openxmlformats-officedocument.drawingml.diagramColors+xml"/>
  <Override PartName="/ppt/diagrams/drawing53.xml" ContentType="application/vnd.ms-office.drawingml.diagramDrawing+xml"/>
  <Override PartName="/ppt/diagrams/data54.xml" ContentType="application/vnd.openxmlformats-officedocument.drawingml.diagramData+xml"/>
  <Override PartName="/ppt/diagrams/layout54.xml" ContentType="application/vnd.openxmlformats-officedocument.drawingml.diagramLayout+xml"/>
  <Override PartName="/ppt/diagrams/quickStyle54.xml" ContentType="application/vnd.openxmlformats-officedocument.drawingml.diagramStyle+xml"/>
  <Override PartName="/ppt/diagrams/colors54.xml" ContentType="application/vnd.openxmlformats-officedocument.drawingml.diagramColors+xml"/>
  <Override PartName="/ppt/diagrams/drawing54.xml" ContentType="application/vnd.ms-office.drawingml.diagramDrawing+xml"/>
  <Override PartName="/ppt/diagrams/data55.xml" ContentType="application/vnd.openxmlformats-officedocument.drawingml.diagramData+xml"/>
  <Override PartName="/ppt/diagrams/layout55.xml" ContentType="application/vnd.openxmlformats-officedocument.drawingml.diagramLayout+xml"/>
  <Override PartName="/ppt/diagrams/quickStyle55.xml" ContentType="application/vnd.openxmlformats-officedocument.drawingml.diagramStyle+xml"/>
  <Override PartName="/ppt/diagrams/colors55.xml" ContentType="application/vnd.openxmlformats-officedocument.drawingml.diagramColors+xml"/>
  <Override PartName="/ppt/diagrams/drawing55.xml" ContentType="application/vnd.ms-office.drawingml.diagramDrawing+xml"/>
  <Override PartName="/ppt/diagrams/data56.xml" ContentType="application/vnd.openxmlformats-officedocument.drawingml.diagramData+xml"/>
  <Override PartName="/ppt/diagrams/layout56.xml" ContentType="application/vnd.openxmlformats-officedocument.drawingml.diagramLayout+xml"/>
  <Override PartName="/ppt/diagrams/quickStyle56.xml" ContentType="application/vnd.openxmlformats-officedocument.drawingml.diagramStyle+xml"/>
  <Override PartName="/ppt/diagrams/colors56.xml" ContentType="application/vnd.openxmlformats-officedocument.drawingml.diagramColors+xml"/>
  <Override PartName="/ppt/diagrams/drawing56.xml" ContentType="application/vnd.ms-office.drawingml.diagramDrawing+xml"/>
  <Override PartName="/ppt/diagrams/data57.xml" ContentType="application/vnd.openxmlformats-officedocument.drawingml.diagramData+xml"/>
  <Override PartName="/ppt/diagrams/layout57.xml" ContentType="application/vnd.openxmlformats-officedocument.drawingml.diagramLayout+xml"/>
  <Override PartName="/ppt/diagrams/quickStyle57.xml" ContentType="application/vnd.openxmlformats-officedocument.drawingml.diagramStyle+xml"/>
  <Override PartName="/ppt/diagrams/colors57.xml" ContentType="application/vnd.openxmlformats-officedocument.drawingml.diagramColors+xml"/>
  <Override PartName="/ppt/diagrams/drawing57.xml" ContentType="application/vnd.ms-office.drawingml.diagramDrawing+xml"/>
  <Override PartName="/ppt/diagrams/data58.xml" ContentType="application/vnd.openxmlformats-officedocument.drawingml.diagramData+xml"/>
  <Override PartName="/ppt/diagrams/layout58.xml" ContentType="application/vnd.openxmlformats-officedocument.drawingml.diagramLayout+xml"/>
  <Override PartName="/ppt/diagrams/quickStyle58.xml" ContentType="application/vnd.openxmlformats-officedocument.drawingml.diagramStyle+xml"/>
  <Override PartName="/ppt/diagrams/colors58.xml" ContentType="application/vnd.openxmlformats-officedocument.drawingml.diagramColors+xml"/>
  <Override PartName="/ppt/diagrams/drawing58.xml" ContentType="application/vnd.ms-office.drawingml.diagramDrawing+xml"/>
  <Override PartName="/ppt/diagrams/data59.xml" ContentType="application/vnd.openxmlformats-officedocument.drawingml.diagramData+xml"/>
  <Override PartName="/ppt/diagrams/layout59.xml" ContentType="application/vnd.openxmlformats-officedocument.drawingml.diagramLayout+xml"/>
  <Override PartName="/ppt/diagrams/quickStyle59.xml" ContentType="application/vnd.openxmlformats-officedocument.drawingml.diagramStyle+xml"/>
  <Override PartName="/ppt/diagrams/colors59.xml" ContentType="application/vnd.openxmlformats-officedocument.drawingml.diagramColors+xml"/>
  <Override PartName="/ppt/diagrams/drawing59.xml" ContentType="application/vnd.ms-office.drawingml.diagramDrawing+xml"/>
  <Override PartName="/ppt/diagrams/data60.xml" ContentType="application/vnd.openxmlformats-officedocument.drawingml.diagramData+xml"/>
  <Override PartName="/ppt/diagrams/layout60.xml" ContentType="application/vnd.openxmlformats-officedocument.drawingml.diagramLayout+xml"/>
  <Override PartName="/ppt/diagrams/quickStyle60.xml" ContentType="application/vnd.openxmlformats-officedocument.drawingml.diagramStyle+xml"/>
  <Override PartName="/ppt/diagrams/colors60.xml" ContentType="application/vnd.openxmlformats-officedocument.drawingml.diagramColors+xml"/>
  <Override PartName="/ppt/diagrams/drawing60.xml" ContentType="application/vnd.ms-office.drawingml.diagramDrawing+xml"/>
  <Override PartName="/ppt/diagrams/data61.xml" ContentType="application/vnd.openxmlformats-officedocument.drawingml.diagramData+xml"/>
  <Override PartName="/ppt/diagrams/layout61.xml" ContentType="application/vnd.openxmlformats-officedocument.drawingml.diagramLayout+xml"/>
  <Override PartName="/ppt/diagrams/quickStyle61.xml" ContentType="application/vnd.openxmlformats-officedocument.drawingml.diagramStyle+xml"/>
  <Override PartName="/ppt/diagrams/colors61.xml" ContentType="application/vnd.openxmlformats-officedocument.drawingml.diagramColors+xml"/>
  <Override PartName="/ppt/diagrams/drawing61.xml" ContentType="application/vnd.ms-office.drawingml.diagramDrawing+xml"/>
  <Override PartName="/ppt/diagrams/data62.xml" ContentType="application/vnd.openxmlformats-officedocument.drawingml.diagramData+xml"/>
  <Override PartName="/ppt/diagrams/layout62.xml" ContentType="application/vnd.openxmlformats-officedocument.drawingml.diagramLayout+xml"/>
  <Override PartName="/ppt/diagrams/quickStyle62.xml" ContentType="application/vnd.openxmlformats-officedocument.drawingml.diagramStyle+xml"/>
  <Override PartName="/ppt/diagrams/colors62.xml" ContentType="application/vnd.openxmlformats-officedocument.drawingml.diagramColors+xml"/>
  <Override PartName="/ppt/diagrams/drawing62.xml" ContentType="application/vnd.ms-office.drawingml.diagramDrawing+xml"/>
  <Override PartName="/ppt/diagrams/data63.xml" ContentType="application/vnd.openxmlformats-officedocument.drawingml.diagramData+xml"/>
  <Override PartName="/ppt/diagrams/layout63.xml" ContentType="application/vnd.openxmlformats-officedocument.drawingml.diagramLayout+xml"/>
  <Override PartName="/ppt/diagrams/quickStyle63.xml" ContentType="application/vnd.openxmlformats-officedocument.drawingml.diagramStyle+xml"/>
  <Override PartName="/ppt/diagrams/colors63.xml" ContentType="application/vnd.openxmlformats-officedocument.drawingml.diagramColors+xml"/>
  <Override PartName="/ppt/diagrams/drawing63.xml" ContentType="application/vnd.ms-office.drawingml.diagramDrawing+xml"/>
  <Override PartName="/ppt/diagrams/data64.xml" ContentType="application/vnd.openxmlformats-officedocument.drawingml.diagramData+xml"/>
  <Override PartName="/ppt/diagrams/layout64.xml" ContentType="application/vnd.openxmlformats-officedocument.drawingml.diagramLayout+xml"/>
  <Override PartName="/ppt/diagrams/quickStyle64.xml" ContentType="application/vnd.openxmlformats-officedocument.drawingml.diagramStyle+xml"/>
  <Override PartName="/ppt/diagrams/colors64.xml" ContentType="application/vnd.openxmlformats-officedocument.drawingml.diagramColors+xml"/>
  <Override PartName="/ppt/diagrams/drawing64.xml" ContentType="application/vnd.ms-office.drawingml.diagramDrawing+xml"/>
  <Override PartName="/ppt/diagrams/data65.xml" ContentType="application/vnd.openxmlformats-officedocument.drawingml.diagramData+xml"/>
  <Override PartName="/ppt/diagrams/layout65.xml" ContentType="application/vnd.openxmlformats-officedocument.drawingml.diagramLayout+xml"/>
  <Override PartName="/ppt/diagrams/quickStyle65.xml" ContentType="application/vnd.openxmlformats-officedocument.drawingml.diagramStyle+xml"/>
  <Override PartName="/ppt/diagrams/colors65.xml" ContentType="application/vnd.openxmlformats-officedocument.drawingml.diagramColors+xml"/>
  <Override PartName="/ppt/diagrams/drawing65.xml" ContentType="application/vnd.ms-office.drawingml.diagramDrawing+xml"/>
  <Override PartName="/ppt/diagrams/data66.xml" ContentType="application/vnd.openxmlformats-officedocument.drawingml.diagramData+xml"/>
  <Override PartName="/ppt/diagrams/layout66.xml" ContentType="application/vnd.openxmlformats-officedocument.drawingml.diagramLayout+xml"/>
  <Override PartName="/ppt/diagrams/quickStyle66.xml" ContentType="application/vnd.openxmlformats-officedocument.drawingml.diagramStyle+xml"/>
  <Override PartName="/ppt/diagrams/colors66.xml" ContentType="application/vnd.openxmlformats-officedocument.drawingml.diagramColors+xml"/>
  <Override PartName="/ppt/diagrams/drawing66.xml" ContentType="application/vnd.ms-office.drawingml.diagramDrawing+xml"/>
  <Override PartName="/ppt/diagrams/data67.xml" ContentType="application/vnd.openxmlformats-officedocument.drawingml.diagramData+xml"/>
  <Override PartName="/ppt/diagrams/layout67.xml" ContentType="application/vnd.openxmlformats-officedocument.drawingml.diagramLayout+xml"/>
  <Override PartName="/ppt/diagrams/quickStyle67.xml" ContentType="application/vnd.openxmlformats-officedocument.drawingml.diagramStyle+xml"/>
  <Override PartName="/ppt/diagrams/colors67.xml" ContentType="application/vnd.openxmlformats-officedocument.drawingml.diagramColors+xml"/>
  <Override PartName="/ppt/diagrams/drawing67.xml" ContentType="application/vnd.ms-office.drawingml.diagramDrawing+xml"/>
  <Override PartName="/ppt/diagrams/data68.xml" ContentType="application/vnd.openxmlformats-officedocument.drawingml.diagramData+xml"/>
  <Override PartName="/ppt/diagrams/layout68.xml" ContentType="application/vnd.openxmlformats-officedocument.drawingml.diagramLayout+xml"/>
  <Override PartName="/ppt/diagrams/quickStyle68.xml" ContentType="application/vnd.openxmlformats-officedocument.drawingml.diagramStyle+xml"/>
  <Override PartName="/ppt/diagrams/colors68.xml" ContentType="application/vnd.openxmlformats-officedocument.drawingml.diagramColors+xml"/>
  <Override PartName="/ppt/diagrams/drawing68.xml" ContentType="application/vnd.ms-office.drawingml.diagramDrawing+xml"/>
  <Override PartName="/ppt/diagrams/data69.xml" ContentType="application/vnd.openxmlformats-officedocument.drawingml.diagramData+xml"/>
  <Override PartName="/ppt/diagrams/layout69.xml" ContentType="application/vnd.openxmlformats-officedocument.drawingml.diagramLayout+xml"/>
  <Override PartName="/ppt/diagrams/quickStyle69.xml" ContentType="application/vnd.openxmlformats-officedocument.drawingml.diagramStyle+xml"/>
  <Override PartName="/ppt/diagrams/colors69.xml" ContentType="application/vnd.openxmlformats-officedocument.drawingml.diagramColors+xml"/>
  <Override PartName="/ppt/diagrams/drawing69.xml" ContentType="application/vnd.ms-office.drawingml.diagramDrawing+xml"/>
  <Override PartName="/ppt/diagrams/data70.xml" ContentType="application/vnd.openxmlformats-officedocument.drawingml.diagramData+xml"/>
  <Override PartName="/ppt/diagrams/layout70.xml" ContentType="application/vnd.openxmlformats-officedocument.drawingml.diagramLayout+xml"/>
  <Override PartName="/ppt/diagrams/quickStyle70.xml" ContentType="application/vnd.openxmlformats-officedocument.drawingml.diagramStyle+xml"/>
  <Override PartName="/ppt/diagrams/colors70.xml" ContentType="application/vnd.openxmlformats-officedocument.drawingml.diagramColors+xml"/>
  <Override PartName="/ppt/diagrams/drawing70.xml" ContentType="application/vnd.ms-office.drawingml.diagramDrawing+xml"/>
  <Override PartName="/ppt/diagrams/data71.xml" ContentType="application/vnd.openxmlformats-officedocument.drawingml.diagramData+xml"/>
  <Override PartName="/ppt/diagrams/layout71.xml" ContentType="application/vnd.openxmlformats-officedocument.drawingml.diagramLayout+xml"/>
  <Override PartName="/ppt/diagrams/quickStyle71.xml" ContentType="application/vnd.openxmlformats-officedocument.drawingml.diagramStyle+xml"/>
  <Override PartName="/ppt/diagrams/colors71.xml" ContentType="application/vnd.openxmlformats-officedocument.drawingml.diagramColors+xml"/>
  <Override PartName="/ppt/diagrams/drawing71.xml" ContentType="application/vnd.ms-office.drawingml.diagramDrawing+xml"/>
  <Override PartName="/ppt/diagrams/data72.xml" ContentType="application/vnd.openxmlformats-officedocument.drawingml.diagramData+xml"/>
  <Override PartName="/ppt/diagrams/layout72.xml" ContentType="application/vnd.openxmlformats-officedocument.drawingml.diagramLayout+xml"/>
  <Override PartName="/ppt/diagrams/quickStyle72.xml" ContentType="application/vnd.openxmlformats-officedocument.drawingml.diagramStyle+xml"/>
  <Override PartName="/ppt/diagrams/colors72.xml" ContentType="application/vnd.openxmlformats-officedocument.drawingml.diagramColors+xml"/>
  <Override PartName="/ppt/diagrams/drawing72.xml" ContentType="application/vnd.ms-office.drawingml.diagramDrawing+xml"/>
  <Override PartName="/ppt/diagrams/data73.xml" ContentType="application/vnd.openxmlformats-officedocument.drawingml.diagramData+xml"/>
  <Override PartName="/ppt/diagrams/layout73.xml" ContentType="application/vnd.openxmlformats-officedocument.drawingml.diagramLayout+xml"/>
  <Override PartName="/ppt/diagrams/quickStyle73.xml" ContentType="application/vnd.openxmlformats-officedocument.drawingml.diagramStyle+xml"/>
  <Override PartName="/ppt/diagrams/colors73.xml" ContentType="application/vnd.openxmlformats-officedocument.drawingml.diagramColors+xml"/>
  <Override PartName="/ppt/diagrams/drawing73.xml" ContentType="application/vnd.ms-office.drawingml.diagramDrawing+xml"/>
  <Override PartName="/ppt/diagrams/data74.xml" ContentType="application/vnd.openxmlformats-officedocument.drawingml.diagramData+xml"/>
  <Override PartName="/ppt/diagrams/layout74.xml" ContentType="application/vnd.openxmlformats-officedocument.drawingml.diagramLayout+xml"/>
  <Override PartName="/ppt/diagrams/quickStyle74.xml" ContentType="application/vnd.openxmlformats-officedocument.drawingml.diagramStyle+xml"/>
  <Override PartName="/ppt/diagrams/colors74.xml" ContentType="application/vnd.openxmlformats-officedocument.drawingml.diagramColors+xml"/>
  <Override PartName="/ppt/diagrams/drawing74.xml" ContentType="application/vnd.ms-office.drawingml.diagramDrawing+xml"/>
  <Override PartName="/ppt/diagrams/data75.xml" ContentType="application/vnd.openxmlformats-officedocument.drawingml.diagramData+xml"/>
  <Override PartName="/ppt/diagrams/layout75.xml" ContentType="application/vnd.openxmlformats-officedocument.drawingml.diagramLayout+xml"/>
  <Override PartName="/ppt/diagrams/quickStyle75.xml" ContentType="application/vnd.openxmlformats-officedocument.drawingml.diagramStyle+xml"/>
  <Override PartName="/ppt/diagrams/colors75.xml" ContentType="application/vnd.openxmlformats-officedocument.drawingml.diagramColors+xml"/>
  <Override PartName="/ppt/diagrams/drawing75.xml" ContentType="application/vnd.ms-office.drawingml.diagramDrawing+xml"/>
  <Override PartName="/ppt/diagrams/data76.xml" ContentType="application/vnd.openxmlformats-officedocument.drawingml.diagramData+xml"/>
  <Override PartName="/ppt/diagrams/layout76.xml" ContentType="application/vnd.openxmlformats-officedocument.drawingml.diagramLayout+xml"/>
  <Override PartName="/ppt/diagrams/quickStyle76.xml" ContentType="application/vnd.openxmlformats-officedocument.drawingml.diagramStyle+xml"/>
  <Override PartName="/ppt/diagrams/colors76.xml" ContentType="application/vnd.openxmlformats-officedocument.drawingml.diagramColors+xml"/>
  <Override PartName="/ppt/diagrams/drawing76.xml" ContentType="application/vnd.ms-office.drawingml.diagramDrawing+xml"/>
  <Override PartName="/ppt/diagrams/data77.xml" ContentType="application/vnd.openxmlformats-officedocument.drawingml.diagramData+xml"/>
  <Override PartName="/ppt/diagrams/layout77.xml" ContentType="application/vnd.openxmlformats-officedocument.drawingml.diagramLayout+xml"/>
  <Override PartName="/ppt/diagrams/quickStyle77.xml" ContentType="application/vnd.openxmlformats-officedocument.drawingml.diagramStyle+xml"/>
  <Override PartName="/ppt/diagrams/colors77.xml" ContentType="application/vnd.openxmlformats-officedocument.drawingml.diagramColors+xml"/>
  <Override PartName="/ppt/diagrams/drawing77.xml" ContentType="application/vnd.ms-office.drawingml.diagramDrawing+xml"/>
  <Override PartName="/ppt/diagrams/data78.xml" ContentType="application/vnd.openxmlformats-officedocument.drawingml.diagramData+xml"/>
  <Override PartName="/ppt/diagrams/layout78.xml" ContentType="application/vnd.openxmlformats-officedocument.drawingml.diagramLayout+xml"/>
  <Override PartName="/ppt/diagrams/quickStyle78.xml" ContentType="application/vnd.openxmlformats-officedocument.drawingml.diagramStyle+xml"/>
  <Override PartName="/ppt/diagrams/colors78.xml" ContentType="application/vnd.openxmlformats-officedocument.drawingml.diagramColors+xml"/>
  <Override PartName="/ppt/diagrams/drawing78.xml" ContentType="application/vnd.ms-office.drawingml.diagramDrawing+xml"/>
  <Override PartName="/ppt/diagrams/data79.xml" ContentType="application/vnd.openxmlformats-officedocument.drawingml.diagramData+xml"/>
  <Override PartName="/ppt/diagrams/layout79.xml" ContentType="application/vnd.openxmlformats-officedocument.drawingml.diagramLayout+xml"/>
  <Override PartName="/ppt/diagrams/quickStyle79.xml" ContentType="application/vnd.openxmlformats-officedocument.drawingml.diagramStyle+xml"/>
  <Override PartName="/ppt/diagrams/colors79.xml" ContentType="application/vnd.openxmlformats-officedocument.drawingml.diagramColors+xml"/>
  <Override PartName="/ppt/diagrams/drawing79.xml" ContentType="application/vnd.ms-office.drawingml.diagramDrawing+xml"/>
  <Override PartName="/ppt/diagrams/data80.xml" ContentType="application/vnd.openxmlformats-officedocument.drawingml.diagramData+xml"/>
  <Override PartName="/ppt/diagrams/layout80.xml" ContentType="application/vnd.openxmlformats-officedocument.drawingml.diagramLayout+xml"/>
  <Override PartName="/ppt/diagrams/quickStyle80.xml" ContentType="application/vnd.openxmlformats-officedocument.drawingml.diagramStyle+xml"/>
  <Override PartName="/ppt/diagrams/colors80.xml" ContentType="application/vnd.openxmlformats-officedocument.drawingml.diagramColors+xml"/>
  <Override PartName="/ppt/diagrams/drawing80.xml" ContentType="application/vnd.ms-office.drawingml.diagramDrawing+xml"/>
  <Override PartName="/ppt/diagrams/data81.xml" ContentType="application/vnd.openxmlformats-officedocument.drawingml.diagramData+xml"/>
  <Override PartName="/ppt/diagrams/layout81.xml" ContentType="application/vnd.openxmlformats-officedocument.drawingml.diagramLayout+xml"/>
  <Override PartName="/ppt/diagrams/quickStyle81.xml" ContentType="application/vnd.openxmlformats-officedocument.drawingml.diagramStyle+xml"/>
  <Override PartName="/ppt/diagrams/colors81.xml" ContentType="application/vnd.openxmlformats-officedocument.drawingml.diagramColors+xml"/>
  <Override PartName="/ppt/diagrams/drawing81.xml" ContentType="application/vnd.ms-office.drawingml.diagramDrawing+xml"/>
  <Override PartName="/ppt/diagrams/data82.xml" ContentType="application/vnd.openxmlformats-officedocument.drawingml.diagramData+xml"/>
  <Override PartName="/ppt/diagrams/layout82.xml" ContentType="application/vnd.openxmlformats-officedocument.drawingml.diagramLayout+xml"/>
  <Override PartName="/ppt/diagrams/quickStyle82.xml" ContentType="application/vnd.openxmlformats-officedocument.drawingml.diagramStyle+xml"/>
  <Override PartName="/ppt/diagrams/colors82.xml" ContentType="application/vnd.openxmlformats-officedocument.drawingml.diagramColors+xml"/>
  <Override PartName="/ppt/diagrams/drawing82.xml" ContentType="application/vnd.ms-office.drawingml.diagramDrawing+xml"/>
  <Override PartName="/ppt/diagrams/data83.xml" ContentType="application/vnd.openxmlformats-officedocument.drawingml.diagramData+xml"/>
  <Override PartName="/ppt/diagrams/layout83.xml" ContentType="application/vnd.openxmlformats-officedocument.drawingml.diagramLayout+xml"/>
  <Override PartName="/ppt/diagrams/quickStyle83.xml" ContentType="application/vnd.openxmlformats-officedocument.drawingml.diagramStyle+xml"/>
  <Override PartName="/ppt/diagrams/colors83.xml" ContentType="application/vnd.openxmlformats-officedocument.drawingml.diagramColors+xml"/>
  <Override PartName="/ppt/diagrams/drawing83.xml" ContentType="application/vnd.ms-office.drawingml.diagramDrawing+xml"/>
  <Override PartName="/ppt/diagrams/data84.xml" ContentType="application/vnd.openxmlformats-officedocument.drawingml.diagramData+xml"/>
  <Override PartName="/ppt/diagrams/layout84.xml" ContentType="application/vnd.openxmlformats-officedocument.drawingml.diagramLayout+xml"/>
  <Override PartName="/ppt/diagrams/quickStyle84.xml" ContentType="application/vnd.openxmlformats-officedocument.drawingml.diagramStyle+xml"/>
  <Override PartName="/ppt/diagrams/colors84.xml" ContentType="application/vnd.openxmlformats-officedocument.drawingml.diagramColors+xml"/>
  <Override PartName="/ppt/diagrams/drawing84.xml" ContentType="application/vnd.ms-office.drawingml.diagramDrawing+xml"/>
  <Override PartName="/ppt/diagrams/data85.xml" ContentType="application/vnd.openxmlformats-officedocument.drawingml.diagramData+xml"/>
  <Override PartName="/ppt/diagrams/layout85.xml" ContentType="application/vnd.openxmlformats-officedocument.drawingml.diagramLayout+xml"/>
  <Override PartName="/ppt/diagrams/quickStyle85.xml" ContentType="application/vnd.openxmlformats-officedocument.drawingml.diagramStyle+xml"/>
  <Override PartName="/ppt/diagrams/colors85.xml" ContentType="application/vnd.openxmlformats-officedocument.drawingml.diagramColors+xml"/>
  <Override PartName="/ppt/diagrams/drawing85.xml" ContentType="application/vnd.ms-office.drawingml.diagramDrawing+xml"/>
  <Override PartName="/ppt/diagrams/data86.xml" ContentType="application/vnd.openxmlformats-officedocument.drawingml.diagramData+xml"/>
  <Override PartName="/ppt/diagrams/layout86.xml" ContentType="application/vnd.openxmlformats-officedocument.drawingml.diagramLayout+xml"/>
  <Override PartName="/ppt/diagrams/quickStyle86.xml" ContentType="application/vnd.openxmlformats-officedocument.drawingml.diagramStyle+xml"/>
  <Override PartName="/ppt/diagrams/colors86.xml" ContentType="application/vnd.openxmlformats-officedocument.drawingml.diagramColors+xml"/>
  <Override PartName="/ppt/diagrams/drawing86.xml" ContentType="application/vnd.ms-office.drawingml.diagramDrawing+xml"/>
  <Override PartName="/ppt/diagrams/data87.xml" ContentType="application/vnd.openxmlformats-officedocument.drawingml.diagramData+xml"/>
  <Override PartName="/ppt/diagrams/layout87.xml" ContentType="application/vnd.openxmlformats-officedocument.drawingml.diagramLayout+xml"/>
  <Override PartName="/ppt/diagrams/quickStyle87.xml" ContentType="application/vnd.openxmlformats-officedocument.drawingml.diagramStyle+xml"/>
  <Override PartName="/ppt/diagrams/colors87.xml" ContentType="application/vnd.openxmlformats-officedocument.drawingml.diagramColors+xml"/>
  <Override PartName="/ppt/diagrams/drawing87.xml" ContentType="application/vnd.ms-office.drawingml.diagramDrawing+xml"/>
  <Override PartName="/ppt/diagrams/data88.xml" ContentType="application/vnd.openxmlformats-officedocument.drawingml.diagramData+xml"/>
  <Override PartName="/ppt/diagrams/layout88.xml" ContentType="application/vnd.openxmlformats-officedocument.drawingml.diagramLayout+xml"/>
  <Override PartName="/ppt/diagrams/quickStyle88.xml" ContentType="application/vnd.openxmlformats-officedocument.drawingml.diagramStyle+xml"/>
  <Override PartName="/ppt/diagrams/colors88.xml" ContentType="application/vnd.openxmlformats-officedocument.drawingml.diagramColors+xml"/>
  <Override PartName="/ppt/diagrams/drawing88.xml" ContentType="application/vnd.ms-office.drawingml.diagramDrawing+xml"/>
  <Override PartName="/ppt/diagrams/data89.xml" ContentType="application/vnd.openxmlformats-officedocument.drawingml.diagramData+xml"/>
  <Override PartName="/ppt/diagrams/layout89.xml" ContentType="application/vnd.openxmlformats-officedocument.drawingml.diagramLayout+xml"/>
  <Override PartName="/ppt/diagrams/quickStyle89.xml" ContentType="application/vnd.openxmlformats-officedocument.drawingml.diagramStyle+xml"/>
  <Override PartName="/ppt/diagrams/colors89.xml" ContentType="application/vnd.openxmlformats-officedocument.drawingml.diagramColors+xml"/>
  <Override PartName="/ppt/diagrams/drawing89.xml" ContentType="application/vnd.ms-office.drawingml.diagramDrawing+xml"/>
  <Override PartName="/ppt/diagrams/data90.xml" ContentType="application/vnd.openxmlformats-officedocument.drawingml.diagramData+xml"/>
  <Override PartName="/ppt/diagrams/layout90.xml" ContentType="application/vnd.openxmlformats-officedocument.drawingml.diagramLayout+xml"/>
  <Override PartName="/ppt/diagrams/quickStyle90.xml" ContentType="application/vnd.openxmlformats-officedocument.drawingml.diagramStyle+xml"/>
  <Override PartName="/ppt/diagrams/colors90.xml" ContentType="application/vnd.openxmlformats-officedocument.drawingml.diagramColors+xml"/>
  <Override PartName="/ppt/diagrams/drawing90.xml" ContentType="application/vnd.ms-office.drawingml.diagramDrawing+xml"/>
  <Override PartName="/ppt/diagrams/data91.xml" ContentType="application/vnd.openxmlformats-officedocument.drawingml.diagramData+xml"/>
  <Override PartName="/ppt/diagrams/layout91.xml" ContentType="application/vnd.openxmlformats-officedocument.drawingml.diagramLayout+xml"/>
  <Override PartName="/ppt/diagrams/quickStyle91.xml" ContentType="application/vnd.openxmlformats-officedocument.drawingml.diagramStyle+xml"/>
  <Override PartName="/ppt/diagrams/colors91.xml" ContentType="application/vnd.openxmlformats-officedocument.drawingml.diagramColors+xml"/>
  <Override PartName="/ppt/diagrams/drawing9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9"/>
  </p:notesMasterIdLst>
  <p:sldIdLst>
    <p:sldId id="256" r:id="rId2"/>
    <p:sldId id="257" r:id="rId3"/>
    <p:sldId id="258" r:id="rId4"/>
    <p:sldId id="259" r:id="rId5"/>
    <p:sldId id="260" r:id="rId6"/>
    <p:sldId id="262" r:id="rId7"/>
    <p:sldId id="261"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5" r:id="rId30"/>
    <p:sldId id="286" r:id="rId31"/>
    <p:sldId id="287" r:id="rId32"/>
    <p:sldId id="288" r:id="rId33"/>
    <p:sldId id="289" r:id="rId34"/>
    <p:sldId id="290" r:id="rId35"/>
    <p:sldId id="291" r:id="rId36"/>
    <p:sldId id="292" r:id="rId37"/>
    <p:sldId id="293" r:id="rId38"/>
    <p:sldId id="294" r:id="rId39"/>
    <p:sldId id="295" r:id="rId40"/>
    <p:sldId id="296" r:id="rId41"/>
    <p:sldId id="297" r:id="rId42"/>
    <p:sldId id="298" r:id="rId43"/>
    <p:sldId id="299" r:id="rId44"/>
    <p:sldId id="300" r:id="rId45"/>
    <p:sldId id="301" r:id="rId46"/>
    <p:sldId id="302" r:id="rId47"/>
    <p:sldId id="303" r:id="rId4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67" d="100"/>
          <a:sy n="67" d="100"/>
        </p:scale>
        <p:origin x="48" y="6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presProps" Target="pres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8" Type="http://schemas.openxmlformats.org/officeDocument/2006/relationships/slide" Target="slides/slide7.xml"/><Relationship Id="rId51" Type="http://schemas.openxmlformats.org/officeDocument/2006/relationships/viewProps" Target="viewProp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1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4.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5.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6.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7.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8.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8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0.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9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745F77C-FA10-4E3F-B897-354CA704EBD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AA28FBE-ED78-4341-8E5F-6E8BE15AC95D}">
      <dgm:prSet phldrT="[Text]" custT="1"/>
      <dgm:spPr/>
      <dgm:t>
        <a:bodyPr/>
        <a:lstStyle/>
        <a:p>
          <a:r>
            <a:rPr lang="en-US" sz="2400" dirty="0" smtClean="0">
              <a:latin typeface="Times New Roman" panose="02020603050405020304" pitchFamily="18" charset="0"/>
              <a:cs typeface="Times New Roman" panose="02020603050405020304" pitchFamily="18" charset="0"/>
            </a:rPr>
            <a:t>Binocular </a:t>
          </a:r>
        </a:p>
        <a:p>
          <a:r>
            <a:rPr lang="en-US" sz="2400" dirty="0" smtClean="0">
              <a:latin typeface="Times New Roman" panose="02020603050405020304" pitchFamily="18" charset="0"/>
              <a:cs typeface="Times New Roman" panose="02020603050405020304" pitchFamily="18" charset="0"/>
            </a:rPr>
            <a:t>vision</a:t>
          </a:r>
          <a:endParaRPr lang="en-US" sz="2400" b="1" dirty="0">
            <a:latin typeface="Times New Roman" pitchFamily="18" charset="0"/>
            <a:cs typeface="Times New Roman" pitchFamily="18" charset="0"/>
          </a:endParaRPr>
        </a:p>
      </dgm:t>
    </dgm:pt>
    <dgm:pt modelId="{8AA4232E-2AA9-4DE5-A479-46F7D6AE3230}" type="parTrans" cxnId="{2178885D-5571-4788-AA5D-413BC805F1EC}">
      <dgm:prSet/>
      <dgm:spPr/>
      <dgm:t>
        <a:bodyPr/>
        <a:lstStyle/>
        <a:p>
          <a:endParaRPr lang="en-US"/>
        </a:p>
      </dgm:t>
    </dgm:pt>
    <dgm:pt modelId="{E3465D84-BEA8-4F72-96D8-F84A3BEC0A8F}" type="sibTrans" cxnId="{2178885D-5571-4788-AA5D-413BC805F1EC}">
      <dgm:prSet/>
      <dgm:spPr/>
      <dgm:t>
        <a:bodyPr/>
        <a:lstStyle/>
        <a:p>
          <a:endParaRPr lang="en-US"/>
        </a:p>
      </dgm:t>
    </dgm:pt>
    <dgm:pt modelId="{3342A5BE-3F18-42C1-B5C4-35D790205009}">
      <dgm:prSet phldrT="[Text]" custT="1"/>
      <dgm:spPr/>
      <dgm:t>
        <a:bodyPr/>
        <a:lstStyle/>
        <a:p>
          <a:pPr algn="just"/>
          <a:r>
            <a:rPr lang="en-US" sz="1800" dirty="0" smtClean="0">
              <a:latin typeface="Times New Roman" pitchFamily="18" charset="0"/>
              <a:cs typeface="Times New Roman" pitchFamily="18" charset="0"/>
            </a:rPr>
            <a:t>Binocular vision is a type of vision in which an animal has two eyes capable of facing the same direction to perceive </a:t>
          </a:r>
          <a:r>
            <a:rPr lang="en-US" sz="1800" b="1" i="1" dirty="0" smtClean="0">
              <a:latin typeface="Times New Roman" pitchFamily="18" charset="0"/>
              <a:cs typeface="Times New Roman" pitchFamily="18" charset="0"/>
            </a:rPr>
            <a:t>a single three-dimensional image </a:t>
          </a:r>
          <a:r>
            <a:rPr lang="en-US" sz="1800" dirty="0" smtClean="0">
              <a:latin typeface="Times New Roman" pitchFamily="18" charset="0"/>
              <a:cs typeface="Times New Roman" pitchFamily="18" charset="0"/>
            </a:rPr>
            <a:t>of its surroundings</a:t>
          </a:r>
          <a:endParaRPr lang="en-US" sz="1800" dirty="0">
            <a:latin typeface="Times New Roman" pitchFamily="18" charset="0"/>
            <a:cs typeface="Times New Roman" pitchFamily="18" charset="0"/>
          </a:endParaRPr>
        </a:p>
      </dgm:t>
    </dgm:pt>
    <dgm:pt modelId="{D64D032A-B440-43B7-A17C-B2932E20CE9E}" type="parTrans" cxnId="{B3748B44-BD6F-44E5-8FFB-5B95E9AB9B6E}">
      <dgm:prSet/>
      <dgm:spPr/>
      <dgm:t>
        <a:bodyPr/>
        <a:lstStyle/>
        <a:p>
          <a:endParaRPr lang="en-US"/>
        </a:p>
      </dgm:t>
    </dgm:pt>
    <dgm:pt modelId="{392E8E23-43C9-497A-A999-2988A14E1B27}" type="sibTrans" cxnId="{B3748B44-BD6F-44E5-8FFB-5B95E9AB9B6E}">
      <dgm:prSet/>
      <dgm:spPr/>
      <dgm:t>
        <a:bodyPr/>
        <a:lstStyle/>
        <a:p>
          <a:endParaRPr lang="en-US"/>
        </a:p>
      </dgm:t>
    </dgm:pt>
    <dgm:pt modelId="{9DBFDEA1-546E-42E2-A415-0F4EA3BD8C00}">
      <dgm:prSet phldrT="[Text]" custT="1"/>
      <dgm:spPr/>
      <dgm:t>
        <a:bodyPr/>
        <a:lstStyle/>
        <a:p>
          <a:pPr algn="just"/>
          <a:r>
            <a:rPr lang="en-US" sz="1800" dirty="0" smtClean="0">
              <a:latin typeface="Times New Roman" pitchFamily="18" charset="0"/>
              <a:cs typeface="Times New Roman" pitchFamily="18" charset="0"/>
            </a:rPr>
            <a:t>The motor and sensory system underlying binocular vision are summarized and linked </a:t>
          </a:r>
          <a:endParaRPr lang="en-US" sz="1800" dirty="0">
            <a:latin typeface="Times New Roman" pitchFamily="18" charset="0"/>
            <a:cs typeface="Times New Roman" pitchFamily="18" charset="0"/>
          </a:endParaRPr>
        </a:p>
      </dgm:t>
    </dgm:pt>
    <dgm:pt modelId="{007ED794-45C7-4085-8C89-5AF118A75B3D}" type="parTrans" cxnId="{1B96E8BC-7107-4069-A8B6-1B0E92A24B7F}">
      <dgm:prSet/>
      <dgm:spPr/>
      <dgm:t>
        <a:bodyPr/>
        <a:lstStyle/>
        <a:p>
          <a:endParaRPr lang="en-US"/>
        </a:p>
      </dgm:t>
    </dgm:pt>
    <dgm:pt modelId="{404FDA80-BAF5-4844-A7E8-193CBBD418B0}" type="sibTrans" cxnId="{1B96E8BC-7107-4069-A8B6-1B0E92A24B7F}">
      <dgm:prSet/>
      <dgm:spPr/>
      <dgm:t>
        <a:bodyPr/>
        <a:lstStyle/>
        <a:p>
          <a:endParaRPr lang="en-US"/>
        </a:p>
      </dgm:t>
    </dgm:pt>
    <dgm:pt modelId="{DB97061B-44F9-46D8-B9AC-06C2896EC77D}">
      <dgm:prSet phldrT="[Text]" custT="1"/>
      <dgm:spPr/>
      <dgm:t>
        <a:bodyPr/>
        <a:lstStyle/>
        <a:p>
          <a:pPr algn="just"/>
          <a:r>
            <a:rPr lang="en-US" sz="1800" dirty="0" smtClean="0">
              <a:latin typeface="Times New Roman" pitchFamily="18" charset="0"/>
              <a:cs typeface="Times New Roman" pitchFamily="18" charset="0"/>
            </a:rPr>
            <a:t>There is overlap of a portion of the visual world perceived by each eye. The binocularity of human vision requires that the position of the eyes to be carefully controlled such that the same part of the visual field falls on corresponding parts of the retina of each eye. </a:t>
          </a:r>
          <a:endParaRPr lang="en-US" sz="1800" dirty="0">
            <a:latin typeface="Times New Roman" pitchFamily="18" charset="0"/>
            <a:cs typeface="Times New Roman" pitchFamily="18" charset="0"/>
          </a:endParaRPr>
        </a:p>
      </dgm:t>
    </dgm:pt>
    <dgm:pt modelId="{698BEE94-80E7-466A-B5C5-15E7B8F77557}" type="parTrans" cxnId="{CFD93C41-5DED-464B-A36E-75AB336542C9}">
      <dgm:prSet/>
      <dgm:spPr/>
      <dgm:t>
        <a:bodyPr/>
        <a:lstStyle/>
        <a:p>
          <a:endParaRPr lang="en-US"/>
        </a:p>
      </dgm:t>
    </dgm:pt>
    <dgm:pt modelId="{AE4C1CE4-90C6-4C18-ABDE-2E516E5FD461}" type="sibTrans" cxnId="{CFD93C41-5DED-464B-A36E-75AB336542C9}">
      <dgm:prSet/>
      <dgm:spPr/>
      <dgm:t>
        <a:bodyPr/>
        <a:lstStyle/>
        <a:p>
          <a:endParaRPr lang="en-US"/>
        </a:p>
      </dgm:t>
    </dgm:pt>
    <dgm:pt modelId="{62F938B6-F5E9-468D-B970-77A1B5C611E1}" type="pres">
      <dgm:prSet presAssocID="{8745F77C-FA10-4E3F-B897-354CA704EBD9}" presName="Name0" presStyleCnt="0">
        <dgm:presLayoutVars>
          <dgm:dir/>
          <dgm:animLvl val="lvl"/>
          <dgm:resizeHandles val="exact"/>
        </dgm:presLayoutVars>
      </dgm:prSet>
      <dgm:spPr/>
      <dgm:t>
        <a:bodyPr/>
        <a:lstStyle/>
        <a:p>
          <a:endParaRPr lang="en-US"/>
        </a:p>
      </dgm:t>
    </dgm:pt>
    <dgm:pt modelId="{086F4502-2906-4F3A-9AC5-9C179AC6F589}" type="pres">
      <dgm:prSet presAssocID="{AAA28FBE-ED78-4341-8E5F-6E8BE15AC95D}" presName="linNode" presStyleCnt="0"/>
      <dgm:spPr/>
    </dgm:pt>
    <dgm:pt modelId="{1F091D40-D46B-40D4-9133-DFB9E6C2055C}" type="pres">
      <dgm:prSet presAssocID="{AAA28FBE-ED78-4341-8E5F-6E8BE15AC95D}" presName="parentText" presStyleLbl="node1" presStyleIdx="0" presStyleCnt="1" custScaleX="76525" custLinFactNeighborX="-6745" custLinFactNeighborY="-2561">
        <dgm:presLayoutVars>
          <dgm:chMax val="1"/>
          <dgm:bulletEnabled val="1"/>
        </dgm:presLayoutVars>
      </dgm:prSet>
      <dgm:spPr/>
      <dgm:t>
        <a:bodyPr/>
        <a:lstStyle/>
        <a:p>
          <a:endParaRPr lang="en-US"/>
        </a:p>
      </dgm:t>
    </dgm:pt>
    <dgm:pt modelId="{088BF5D2-7FCB-4CF6-9F2E-1C3745FA75B3}" type="pres">
      <dgm:prSet presAssocID="{AAA28FBE-ED78-4341-8E5F-6E8BE15AC95D}" presName="descendantText" presStyleLbl="alignAccFollowNode1" presStyleIdx="0" presStyleCnt="1" custScaleX="221373" custScaleY="121799">
        <dgm:presLayoutVars>
          <dgm:bulletEnabled val="1"/>
        </dgm:presLayoutVars>
      </dgm:prSet>
      <dgm:spPr/>
      <dgm:t>
        <a:bodyPr/>
        <a:lstStyle/>
        <a:p>
          <a:endParaRPr lang="en-US"/>
        </a:p>
      </dgm:t>
    </dgm:pt>
  </dgm:ptLst>
  <dgm:cxnLst>
    <dgm:cxn modelId="{AB5730D7-547F-464E-AFAF-782551E3AA71}" type="presOf" srcId="{8745F77C-FA10-4E3F-B897-354CA704EBD9}" destId="{62F938B6-F5E9-468D-B970-77A1B5C611E1}" srcOrd="0" destOrd="0" presId="urn:microsoft.com/office/officeart/2005/8/layout/vList5"/>
    <dgm:cxn modelId="{2F20F0BC-9173-45B8-9D2A-935B58D848CA}" type="presOf" srcId="{3342A5BE-3F18-42C1-B5C4-35D790205009}" destId="{088BF5D2-7FCB-4CF6-9F2E-1C3745FA75B3}" srcOrd="0" destOrd="0" presId="urn:microsoft.com/office/officeart/2005/8/layout/vList5"/>
    <dgm:cxn modelId="{1B96E8BC-7107-4069-A8B6-1B0E92A24B7F}" srcId="{AAA28FBE-ED78-4341-8E5F-6E8BE15AC95D}" destId="{9DBFDEA1-546E-42E2-A415-0F4EA3BD8C00}" srcOrd="1" destOrd="0" parTransId="{007ED794-45C7-4085-8C89-5AF118A75B3D}" sibTransId="{404FDA80-BAF5-4844-A7E8-193CBBD418B0}"/>
    <dgm:cxn modelId="{34F8A91B-023E-4F93-AD95-D1090DA36A12}" type="presOf" srcId="{DB97061B-44F9-46D8-B9AC-06C2896EC77D}" destId="{088BF5D2-7FCB-4CF6-9F2E-1C3745FA75B3}" srcOrd="0" destOrd="2" presId="urn:microsoft.com/office/officeart/2005/8/layout/vList5"/>
    <dgm:cxn modelId="{CFD93C41-5DED-464B-A36E-75AB336542C9}" srcId="{AAA28FBE-ED78-4341-8E5F-6E8BE15AC95D}" destId="{DB97061B-44F9-46D8-B9AC-06C2896EC77D}" srcOrd="2" destOrd="0" parTransId="{698BEE94-80E7-466A-B5C5-15E7B8F77557}" sibTransId="{AE4C1CE4-90C6-4C18-ABDE-2E516E5FD461}"/>
    <dgm:cxn modelId="{694EB5D3-CD92-4201-A88F-425C8171FCBE}" type="presOf" srcId="{9DBFDEA1-546E-42E2-A415-0F4EA3BD8C00}" destId="{088BF5D2-7FCB-4CF6-9F2E-1C3745FA75B3}" srcOrd="0" destOrd="1" presId="urn:microsoft.com/office/officeart/2005/8/layout/vList5"/>
    <dgm:cxn modelId="{7AF3FDFE-3F0F-426D-A243-CA600BEF1308}" type="presOf" srcId="{AAA28FBE-ED78-4341-8E5F-6E8BE15AC95D}" destId="{1F091D40-D46B-40D4-9133-DFB9E6C2055C}" srcOrd="0" destOrd="0" presId="urn:microsoft.com/office/officeart/2005/8/layout/vList5"/>
    <dgm:cxn modelId="{B3748B44-BD6F-44E5-8FFB-5B95E9AB9B6E}" srcId="{AAA28FBE-ED78-4341-8E5F-6E8BE15AC95D}" destId="{3342A5BE-3F18-42C1-B5C4-35D790205009}" srcOrd="0" destOrd="0" parTransId="{D64D032A-B440-43B7-A17C-B2932E20CE9E}" sibTransId="{392E8E23-43C9-497A-A999-2988A14E1B27}"/>
    <dgm:cxn modelId="{2178885D-5571-4788-AA5D-413BC805F1EC}" srcId="{8745F77C-FA10-4E3F-B897-354CA704EBD9}" destId="{AAA28FBE-ED78-4341-8E5F-6E8BE15AC95D}" srcOrd="0" destOrd="0" parTransId="{8AA4232E-2AA9-4DE5-A479-46F7D6AE3230}" sibTransId="{E3465D84-BEA8-4F72-96D8-F84A3BEC0A8F}"/>
    <dgm:cxn modelId="{591856EF-9868-49A3-8897-ED906E5A3600}" type="presParOf" srcId="{62F938B6-F5E9-468D-B970-77A1B5C611E1}" destId="{086F4502-2906-4F3A-9AC5-9C179AC6F589}" srcOrd="0" destOrd="0" presId="urn:microsoft.com/office/officeart/2005/8/layout/vList5"/>
    <dgm:cxn modelId="{D87EC2A5-41BE-44BD-AF52-17C63D6714FC}" type="presParOf" srcId="{086F4502-2906-4F3A-9AC5-9C179AC6F589}" destId="{1F091D40-D46B-40D4-9133-DFB9E6C2055C}" srcOrd="0" destOrd="0" presId="urn:microsoft.com/office/officeart/2005/8/layout/vList5"/>
    <dgm:cxn modelId="{88B1BD3E-25D3-496C-A55D-5587C14047FF}" type="presParOf" srcId="{086F4502-2906-4F3A-9AC5-9C179AC6F589}" destId="{088BF5D2-7FCB-4CF6-9F2E-1C3745FA75B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0.xml><?xml version="1.0" encoding="utf-8"?>
<dgm:dataModel xmlns:dgm="http://schemas.openxmlformats.org/drawingml/2006/diagram" xmlns:a="http://schemas.openxmlformats.org/drawingml/2006/main">
  <dgm:ptLst>
    <dgm:pt modelId="{938C9954-FCD5-427E-8DAE-DFD13AE3034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E3F13F6-6437-48C4-9D2E-50D600451B3B}">
      <dgm:prSet phldrT="[Text]"/>
      <dgm:spPr/>
      <dgm:t>
        <a:bodyPr/>
        <a:lstStyle/>
        <a:p>
          <a:pPr algn="ctr"/>
          <a:r>
            <a:rPr lang="en-US" dirty="0" smtClean="0">
              <a:latin typeface="Times New Roman" panose="02020603050405020304" pitchFamily="18" charset="0"/>
              <a:cs typeface="Times New Roman" panose="02020603050405020304" pitchFamily="18" charset="0"/>
            </a:rPr>
            <a:t>EYE MOVEMENTS                                                  (ROTATION OF THE EYE GLOBE)</a:t>
          </a:r>
          <a:r>
            <a:rPr lang="en-US" dirty="0" smtClean="0"/>
            <a:t> </a:t>
          </a:r>
          <a:endParaRPr lang="en-US" dirty="0"/>
        </a:p>
      </dgm:t>
    </dgm:pt>
    <dgm:pt modelId="{417363B2-BEE3-4D32-8252-E36BEB04B827}" type="parTrans" cxnId="{0222246D-6D67-4711-BBCF-9D02A33987DD}">
      <dgm:prSet/>
      <dgm:spPr/>
      <dgm:t>
        <a:bodyPr/>
        <a:lstStyle/>
        <a:p>
          <a:endParaRPr lang="en-US"/>
        </a:p>
      </dgm:t>
    </dgm:pt>
    <dgm:pt modelId="{02ACEEE3-D236-4718-B032-124B9EC28624}" type="sibTrans" cxnId="{0222246D-6D67-4711-BBCF-9D02A33987DD}">
      <dgm:prSet/>
      <dgm:spPr/>
      <dgm:t>
        <a:bodyPr/>
        <a:lstStyle/>
        <a:p>
          <a:endParaRPr lang="en-US"/>
        </a:p>
      </dgm:t>
    </dgm:pt>
    <dgm:pt modelId="{6F50BE5C-967B-4E40-BD58-44B484BAFDC6}" type="pres">
      <dgm:prSet presAssocID="{938C9954-FCD5-427E-8DAE-DFD13AE30343}" presName="linear" presStyleCnt="0">
        <dgm:presLayoutVars>
          <dgm:animLvl val="lvl"/>
          <dgm:resizeHandles val="exact"/>
        </dgm:presLayoutVars>
      </dgm:prSet>
      <dgm:spPr/>
      <dgm:t>
        <a:bodyPr/>
        <a:lstStyle/>
        <a:p>
          <a:endParaRPr lang="en-US"/>
        </a:p>
      </dgm:t>
    </dgm:pt>
    <dgm:pt modelId="{5FB4E100-0D34-4A18-933E-386E39883022}" type="pres">
      <dgm:prSet presAssocID="{AE3F13F6-6437-48C4-9D2E-50D600451B3B}" presName="parentText" presStyleLbl="node1" presStyleIdx="0" presStyleCnt="1">
        <dgm:presLayoutVars>
          <dgm:chMax val="0"/>
          <dgm:bulletEnabled val="1"/>
        </dgm:presLayoutVars>
      </dgm:prSet>
      <dgm:spPr/>
      <dgm:t>
        <a:bodyPr/>
        <a:lstStyle/>
        <a:p>
          <a:endParaRPr lang="en-US"/>
        </a:p>
      </dgm:t>
    </dgm:pt>
  </dgm:ptLst>
  <dgm:cxnLst>
    <dgm:cxn modelId="{0222246D-6D67-4711-BBCF-9D02A33987DD}" srcId="{938C9954-FCD5-427E-8DAE-DFD13AE30343}" destId="{AE3F13F6-6437-48C4-9D2E-50D600451B3B}" srcOrd="0" destOrd="0" parTransId="{417363B2-BEE3-4D32-8252-E36BEB04B827}" sibTransId="{02ACEEE3-D236-4718-B032-124B9EC28624}"/>
    <dgm:cxn modelId="{C61111EA-E802-4DEB-A55D-A7BF486EB1B0}" type="presOf" srcId="{AE3F13F6-6437-48C4-9D2E-50D600451B3B}" destId="{5FB4E100-0D34-4A18-933E-386E39883022}" srcOrd="0" destOrd="0" presId="urn:microsoft.com/office/officeart/2005/8/layout/vList2"/>
    <dgm:cxn modelId="{EAB3E062-7408-4603-AE7E-AB22B6C3B95A}" type="presOf" srcId="{938C9954-FCD5-427E-8DAE-DFD13AE30343}" destId="{6F50BE5C-967B-4E40-BD58-44B484BAFDC6}" srcOrd="0" destOrd="0" presId="urn:microsoft.com/office/officeart/2005/8/layout/vList2"/>
    <dgm:cxn modelId="{6CFDE110-6535-46DC-9F3E-E075B8EAC485}" type="presParOf" srcId="{6F50BE5C-967B-4E40-BD58-44B484BAFDC6}" destId="{5FB4E100-0D34-4A18-933E-386E39883022}"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1.xml><?xml version="1.0" encoding="utf-8"?>
<dgm:dataModel xmlns:dgm="http://schemas.openxmlformats.org/drawingml/2006/diagram" xmlns:a="http://schemas.openxmlformats.org/drawingml/2006/main">
  <dgm:ptLst>
    <dgm:pt modelId="{30BB42E3-542B-4803-8311-D220410FE33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A9AE431-5E76-4992-81D5-BE0F83C0F330}">
      <dgm:prSet phldrT="[Text]" custT="1"/>
      <dgm:spPr/>
      <dgm:t>
        <a:bodyPr/>
        <a:lstStyle/>
        <a:p>
          <a:r>
            <a:rPr lang="en-US" sz="1800" dirty="0" smtClean="0">
              <a:latin typeface="Times New Roman" pitchFamily="18" charset="0"/>
              <a:cs typeface="Times New Roman" pitchFamily="18" charset="0"/>
            </a:rPr>
            <a:t>Actions of the extraocular muscles</a:t>
          </a:r>
          <a:endParaRPr lang="en-US" sz="1800" dirty="0">
            <a:latin typeface="Times New Roman" pitchFamily="18" charset="0"/>
            <a:cs typeface="Times New Roman" pitchFamily="18" charset="0"/>
          </a:endParaRPr>
        </a:p>
      </dgm:t>
    </dgm:pt>
    <dgm:pt modelId="{F3A841EF-B09F-4ED4-A7BF-E763802BA60C}" type="parTrans" cxnId="{90549B15-7ED0-431F-821A-CAAD6F43A687}">
      <dgm:prSet/>
      <dgm:spPr/>
      <dgm:t>
        <a:bodyPr/>
        <a:lstStyle/>
        <a:p>
          <a:endParaRPr lang="en-US"/>
        </a:p>
      </dgm:t>
    </dgm:pt>
    <dgm:pt modelId="{B0921C07-C20D-4C80-AE9E-D6428A1A4E7D}" type="sibTrans" cxnId="{90549B15-7ED0-431F-821A-CAAD6F43A687}">
      <dgm:prSet/>
      <dgm:spPr/>
      <dgm:t>
        <a:bodyPr/>
        <a:lstStyle/>
        <a:p>
          <a:endParaRPr lang="en-US"/>
        </a:p>
      </dgm:t>
    </dgm:pt>
    <dgm:pt modelId="{987D0F82-CB6D-4EFC-9E77-172519668738}">
      <dgm:prSet phldrT="[Text]" custT="1"/>
      <dgm:spPr/>
      <dgm:t>
        <a:bodyPr/>
        <a:lstStyle/>
        <a:p>
          <a:r>
            <a:rPr lang="en-US" sz="1800" b="1" i="1" dirty="0" smtClean="0">
              <a:latin typeface="Times New Roman" pitchFamily="18" charset="0"/>
              <a:cs typeface="Times New Roman" pitchFamily="18" charset="0"/>
            </a:rPr>
            <a:t>The primary action </a:t>
          </a:r>
          <a:r>
            <a:rPr lang="en-US" sz="1800" dirty="0" smtClean="0">
              <a:latin typeface="Times New Roman" pitchFamily="18" charset="0"/>
              <a:cs typeface="Times New Roman" pitchFamily="18" charset="0"/>
            </a:rPr>
            <a:t>of a muscle is its major effect when the eye is the primary position (straight ahead)</a:t>
          </a:r>
          <a:endParaRPr lang="en-US" sz="1800" dirty="0">
            <a:latin typeface="Times New Roman" pitchFamily="18" charset="0"/>
            <a:cs typeface="Times New Roman" pitchFamily="18" charset="0"/>
          </a:endParaRPr>
        </a:p>
      </dgm:t>
    </dgm:pt>
    <dgm:pt modelId="{52CCF2D4-8237-41D3-9530-9A6470B4877B}" type="parTrans" cxnId="{1CBACD14-236B-4706-831F-D8D8F121158A}">
      <dgm:prSet/>
      <dgm:spPr/>
      <dgm:t>
        <a:bodyPr/>
        <a:lstStyle/>
        <a:p>
          <a:endParaRPr lang="en-US"/>
        </a:p>
      </dgm:t>
    </dgm:pt>
    <dgm:pt modelId="{B8BD2F47-F501-4378-A464-34BD3B28E49A}" type="sibTrans" cxnId="{1CBACD14-236B-4706-831F-D8D8F121158A}">
      <dgm:prSet/>
      <dgm:spPr/>
      <dgm:t>
        <a:bodyPr/>
        <a:lstStyle/>
        <a:p>
          <a:endParaRPr lang="en-US"/>
        </a:p>
      </dgm:t>
    </dgm:pt>
    <dgm:pt modelId="{A507903A-0F25-4B28-BCD5-7DD8B5CAF6B5}">
      <dgm:prSet phldrT="[Text]" custT="1"/>
      <dgm:spPr/>
      <dgm:t>
        <a:bodyPr/>
        <a:lstStyle/>
        <a:p>
          <a:r>
            <a:rPr lang="en-US" sz="1800" b="1" i="1" dirty="0" smtClean="0">
              <a:latin typeface="Times New Roman" pitchFamily="18" charset="0"/>
              <a:cs typeface="Times New Roman" pitchFamily="18" charset="0"/>
            </a:rPr>
            <a:t>The subsidiary actions </a:t>
          </a:r>
          <a:r>
            <a:rPr lang="en-US" sz="1800" dirty="0" smtClean="0">
              <a:latin typeface="Times New Roman" pitchFamily="18" charset="0"/>
              <a:cs typeface="Times New Roman" pitchFamily="18" charset="0"/>
            </a:rPr>
            <a:t>are the additional effects on the position of the eye</a:t>
          </a:r>
          <a:endParaRPr lang="en-US" sz="1800" dirty="0">
            <a:latin typeface="Times New Roman" pitchFamily="18" charset="0"/>
            <a:cs typeface="Times New Roman" pitchFamily="18" charset="0"/>
          </a:endParaRPr>
        </a:p>
      </dgm:t>
    </dgm:pt>
    <dgm:pt modelId="{555C22E6-39A6-4704-B7E3-E655AEC729B8}" type="parTrans" cxnId="{F69F749C-E372-4889-9C7C-6AC66DD20A48}">
      <dgm:prSet/>
      <dgm:spPr/>
      <dgm:t>
        <a:bodyPr/>
        <a:lstStyle/>
        <a:p>
          <a:endParaRPr lang="en-US"/>
        </a:p>
      </dgm:t>
    </dgm:pt>
    <dgm:pt modelId="{CCCFA6A9-77C9-40E1-A5AE-138CD1205BAD}" type="sibTrans" cxnId="{F69F749C-E372-4889-9C7C-6AC66DD20A48}">
      <dgm:prSet/>
      <dgm:spPr/>
      <dgm:t>
        <a:bodyPr/>
        <a:lstStyle/>
        <a:p>
          <a:endParaRPr lang="en-US"/>
        </a:p>
      </dgm:t>
    </dgm:pt>
    <dgm:pt modelId="{BAF5BCB0-9BDF-4B74-87C7-67567C4F8557}">
      <dgm:prSet phldrT="[Text]" custT="1"/>
      <dgm:spPr/>
      <dgm:t>
        <a:bodyPr/>
        <a:lstStyle/>
        <a:p>
          <a:r>
            <a:rPr lang="en-US" sz="1800" dirty="0" smtClean="0">
              <a:latin typeface="Times New Roman" pitchFamily="18" charset="0"/>
              <a:cs typeface="Times New Roman" pitchFamily="18" charset="0"/>
            </a:rPr>
            <a:t>The actions of the extraocular muscles depend on the position of the globe at the time of muscle contraction</a:t>
          </a:r>
          <a:endParaRPr lang="en-US" sz="1800" dirty="0">
            <a:latin typeface="Times New Roman" pitchFamily="18" charset="0"/>
            <a:cs typeface="Times New Roman" pitchFamily="18" charset="0"/>
          </a:endParaRPr>
        </a:p>
      </dgm:t>
    </dgm:pt>
    <dgm:pt modelId="{4B11E323-04F2-47F5-AC34-08AF1A399EC1}" type="sibTrans" cxnId="{B8941688-9861-4200-A97D-2194E374CA51}">
      <dgm:prSet/>
      <dgm:spPr/>
      <dgm:t>
        <a:bodyPr/>
        <a:lstStyle/>
        <a:p>
          <a:endParaRPr lang="en-US"/>
        </a:p>
      </dgm:t>
    </dgm:pt>
    <dgm:pt modelId="{D3B25A16-3094-42E9-9BC7-EBE7914FFAE1}" type="parTrans" cxnId="{B8941688-9861-4200-A97D-2194E374CA51}">
      <dgm:prSet/>
      <dgm:spPr/>
      <dgm:t>
        <a:bodyPr/>
        <a:lstStyle/>
        <a:p>
          <a:endParaRPr lang="en-US"/>
        </a:p>
      </dgm:t>
    </dgm:pt>
    <dgm:pt modelId="{AFB5B23F-A0BC-4142-A192-5CE82DCED70B}" type="pres">
      <dgm:prSet presAssocID="{30BB42E3-542B-4803-8311-D220410FE338}" presName="Name0" presStyleCnt="0">
        <dgm:presLayoutVars>
          <dgm:dir/>
          <dgm:animLvl val="lvl"/>
          <dgm:resizeHandles val="exact"/>
        </dgm:presLayoutVars>
      </dgm:prSet>
      <dgm:spPr/>
      <dgm:t>
        <a:bodyPr/>
        <a:lstStyle/>
        <a:p>
          <a:endParaRPr lang="en-US"/>
        </a:p>
      </dgm:t>
    </dgm:pt>
    <dgm:pt modelId="{C322C2AF-86D5-4F22-8B72-0CC5EC1164BB}" type="pres">
      <dgm:prSet presAssocID="{AA9AE431-5E76-4992-81D5-BE0F83C0F330}" presName="linNode" presStyleCnt="0"/>
      <dgm:spPr/>
    </dgm:pt>
    <dgm:pt modelId="{C5E163F7-3E96-4391-999F-5682E37B4591}" type="pres">
      <dgm:prSet presAssocID="{AA9AE431-5E76-4992-81D5-BE0F83C0F330}" presName="parentText" presStyleLbl="node1" presStyleIdx="0" presStyleCnt="1" custScaleX="80312">
        <dgm:presLayoutVars>
          <dgm:chMax val="1"/>
          <dgm:bulletEnabled val="1"/>
        </dgm:presLayoutVars>
      </dgm:prSet>
      <dgm:spPr/>
      <dgm:t>
        <a:bodyPr/>
        <a:lstStyle/>
        <a:p>
          <a:endParaRPr lang="en-US"/>
        </a:p>
      </dgm:t>
    </dgm:pt>
    <dgm:pt modelId="{0ADCB703-757B-4DA2-81E8-B7D05C197A43}" type="pres">
      <dgm:prSet presAssocID="{AA9AE431-5E76-4992-81D5-BE0F83C0F330}" presName="descendantText" presStyleLbl="alignAccFollowNode1" presStyleIdx="0" presStyleCnt="1" custScaleX="225487" custScaleY="125000">
        <dgm:presLayoutVars>
          <dgm:bulletEnabled val="1"/>
        </dgm:presLayoutVars>
      </dgm:prSet>
      <dgm:spPr/>
      <dgm:t>
        <a:bodyPr/>
        <a:lstStyle/>
        <a:p>
          <a:endParaRPr lang="en-US"/>
        </a:p>
      </dgm:t>
    </dgm:pt>
  </dgm:ptLst>
  <dgm:cxnLst>
    <dgm:cxn modelId="{1CBACD14-236B-4706-831F-D8D8F121158A}" srcId="{AA9AE431-5E76-4992-81D5-BE0F83C0F330}" destId="{987D0F82-CB6D-4EFC-9E77-172519668738}" srcOrd="1" destOrd="0" parTransId="{52CCF2D4-8237-41D3-9530-9A6470B4877B}" sibTransId="{B8BD2F47-F501-4378-A464-34BD3B28E49A}"/>
    <dgm:cxn modelId="{F69F749C-E372-4889-9C7C-6AC66DD20A48}" srcId="{AA9AE431-5E76-4992-81D5-BE0F83C0F330}" destId="{A507903A-0F25-4B28-BCD5-7DD8B5CAF6B5}" srcOrd="2" destOrd="0" parTransId="{555C22E6-39A6-4704-B7E3-E655AEC729B8}" sibTransId="{CCCFA6A9-77C9-40E1-A5AE-138CD1205BAD}"/>
    <dgm:cxn modelId="{B8941688-9861-4200-A97D-2194E374CA51}" srcId="{AA9AE431-5E76-4992-81D5-BE0F83C0F330}" destId="{BAF5BCB0-9BDF-4B74-87C7-67567C4F8557}" srcOrd="0" destOrd="0" parTransId="{D3B25A16-3094-42E9-9BC7-EBE7914FFAE1}" sibTransId="{4B11E323-04F2-47F5-AC34-08AF1A399EC1}"/>
    <dgm:cxn modelId="{2F49E481-235C-43FA-865B-5D28BF304E2E}" type="presOf" srcId="{30BB42E3-542B-4803-8311-D220410FE338}" destId="{AFB5B23F-A0BC-4142-A192-5CE82DCED70B}" srcOrd="0" destOrd="0" presId="urn:microsoft.com/office/officeart/2005/8/layout/vList5"/>
    <dgm:cxn modelId="{71979B06-25F1-49C0-9879-658DA4707DCF}" type="presOf" srcId="{987D0F82-CB6D-4EFC-9E77-172519668738}" destId="{0ADCB703-757B-4DA2-81E8-B7D05C197A43}" srcOrd="0" destOrd="1" presId="urn:microsoft.com/office/officeart/2005/8/layout/vList5"/>
    <dgm:cxn modelId="{395E455F-B145-428B-AECB-22D92F1684C4}" type="presOf" srcId="{AA9AE431-5E76-4992-81D5-BE0F83C0F330}" destId="{C5E163F7-3E96-4391-999F-5682E37B4591}" srcOrd="0" destOrd="0" presId="urn:microsoft.com/office/officeart/2005/8/layout/vList5"/>
    <dgm:cxn modelId="{90549B15-7ED0-431F-821A-CAAD6F43A687}" srcId="{30BB42E3-542B-4803-8311-D220410FE338}" destId="{AA9AE431-5E76-4992-81D5-BE0F83C0F330}" srcOrd="0" destOrd="0" parTransId="{F3A841EF-B09F-4ED4-A7BF-E763802BA60C}" sibTransId="{B0921C07-C20D-4C80-AE9E-D6428A1A4E7D}"/>
    <dgm:cxn modelId="{79CCBEB4-FBAA-431B-8AE2-CEAFE0D8F237}" type="presOf" srcId="{A507903A-0F25-4B28-BCD5-7DD8B5CAF6B5}" destId="{0ADCB703-757B-4DA2-81E8-B7D05C197A43}" srcOrd="0" destOrd="2" presId="urn:microsoft.com/office/officeart/2005/8/layout/vList5"/>
    <dgm:cxn modelId="{3898F0A3-576C-4934-9CBC-8C0717597967}" type="presOf" srcId="{BAF5BCB0-9BDF-4B74-87C7-67567C4F8557}" destId="{0ADCB703-757B-4DA2-81E8-B7D05C197A43}" srcOrd="0" destOrd="0" presId="urn:microsoft.com/office/officeart/2005/8/layout/vList5"/>
    <dgm:cxn modelId="{D4C8D240-385D-4313-B474-67533AB7DA55}" type="presParOf" srcId="{AFB5B23F-A0BC-4142-A192-5CE82DCED70B}" destId="{C322C2AF-86D5-4F22-8B72-0CC5EC1164BB}" srcOrd="0" destOrd="0" presId="urn:microsoft.com/office/officeart/2005/8/layout/vList5"/>
    <dgm:cxn modelId="{181B5AFF-A964-4B58-8AF4-7DF9399FE32E}" type="presParOf" srcId="{C322C2AF-86D5-4F22-8B72-0CC5EC1164BB}" destId="{C5E163F7-3E96-4391-999F-5682E37B4591}" srcOrd="0" destOrd="0" presId="urn:microsoft.com/office/officeart/2005/8/layout/vList5"/>
    <dgm:cxn modelId="{E885EA93-C2FB-41DB-B110-9B8874B57FC0}" type="presParOf" srcId="{C322C2AF-86D5-4F22-8B72-0CC5EC1164BB}" destId="{0ADCB703-757B-4DA2-81E8-B7D05C197A4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2.xml><?xml version="1.0" encoding="utf-8"?>
<dgm:dataModel xmlns:dgm="http://schemas.openxmlformats.org/drawingml/2006/diagram" xmlns:a="http://schemas.openxmlformats.org/drawingml/2006/main">
  <dgm:ptLst>
    <dgm:pt modelId="{8C894DCC-6884-4380-9C7C-66A6292DE72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1056F72-66B8-465D-BE42-9A128B3FFB5E}">
      <dgm:prSet phldrT="[Text]" custT="1"/>
      <dgm:spPr/>
      <dgm:t>
        <a:bodyPr/>
        <a:lstStyle/>
        <a:p>
          <a:pPr algn="ctr"/>
          <a:r>
            <a:rPr lang="en-US" sz="1600" dirty="0" smtClean="0">
              <a:latin typeface="Times New Roman" pitchFamily="18" charset="0"/>
              <a:cs typeface="Times New Roman" pitchFamily="18" charset="0"/>
            </a:rPr>
            <a:t>SHERRINGTONS‘s LAW</a:t>
          </a:r>
          <a:endParaRPr lang="en-US" sz="1600" dirty="0">
            <a:latin typeface="Times New Roman" pitchFamily="18" charset="0"/>
            <a:cs typeface="Times New Roman" pitchFamily="18" charset="0"/>
          </a:endParaRPr>
        </a:p>
      </dgm:t>
    </dgm:pt>
    <dgm:pt modelId="{CD59E145-C6CB-4A00-BCF3-46316577AB63}" type="parTrans" cxnId="{72BDE1EC-1C2D-4F4C-AA8D-555D1B48E713}">
      <dgm:prSet/>
      <dgm:spPr/>
      <dgm:t>
        <a:bodyPr/>
        <a:lstStyle/>
        <a:p>
          <a:endParaRPr lang="en-US"/>
        </a:p>
      </dgm:t>
    </dgm:pt>
    <dgm:pt modelId="{89B6083C-9F84-4B0E-9356-C6308B2596CF}" type="sibTrans" cxnId="{72BDE1EC-1C2D-4F4C-AA8D-555D1B48E713}">
      <dgm:prSet/>
      <dgm:spPr/>
      <dgm:t>
        <a:bodyPr/>
        <a:lstStyle/>
        <a:p>
          <a:endParaRPr lang="en-US"/>
        </a:p>
      </dgm:t>
    </dgm:pt>
    <dgm:pt modelId="{1802655E-BB39-461C-A695-9EE34B3C7DF2}">
      <dgm:prSet phldrT="[Text]" custT="1"/>
      <dgm:spPr/>
      <dgm:t>
        <a:bodyPr/>
        <a:lstStyle/>
        <a:p>
          <a:pPr algn="l"/>
          <a:r>
            <a:rPr lang="en-US" sz="1600" dirty="0" smtClean="0">
              <a:latin typeface="Times New Roman" pitchFamily="18" charset="0"/>
              <a:cs typeface="Times New Roman" pitchFamily="18" charset="0"/>
            </a:rPr>
            <a:t>This is the law of reciprocal innervation.</a:t>
          </a:r>
          <a:endParaRPr lang="en-US" sz="1600" dirty="0">
            <a:latin typeface="Times New Roman" pitchFamily="18" charset="0"/>
            <a:cs typeface="Times New Roman" pitchFamily="18" charset="0"/>
          </a:endParaRPr>
        </a:p>
      </dgm:t>
    </dgm:pt>
    <dgm:pt modelId="{CAECF0C6-5F44-4996-8F89-70E99A9E8EB6}" type="parTrans" cxnId="{36207F72-409A-4BE2-9893-577BB42C0910}">
      <dgm:prSet/>
      <dgm:spPr/>
      <dgm:t>
        <a:bodyPr/>
        <a:lstStyle/>
        <a:p>
          <a:endParaRPr lang="en-US"/>
        </a:p>
      </dgm:t>
    </dgm:pt>
    <dgm:pt modelId="{AB6F3D47-09AE-48F8-94B5-BD5AB8E735E0}" type="sibTrans" cxnId="{36207F72-409A-4BE2-9893-577BB42C0910}">
      <dgm:prSet/>
      <dgm:spPr/>
      <dgm:t>
        <a:bodyPr/>
        <a:lstStyle/>
        <a:p>
          <a:endParaRPr lang="en-US"/>
        </a:p>
      </dgm:t>
    </dgm:pt>
    <dgm:pt modelId="{22E1FF80-95C9-4862-A398-DFAAF070DCBB}">
      <dgm:prSet phldrT="[Text]" custT="1"/>
      <dgm:spPr/>
      <dgm:t>
        <a:bodyPr/>
        <a:lstStyle/>
        <a:p>
          <a:pPr algn="l"/>
          <a:r>
            <a:rPr lang="en-US" sz="1600" dirty="0" smtClean="0">
              <a:latin typeface="Times New Roman" pitchFamily="18" charset="0"/>
              <a:cs typeface="Times New Roman" pitchFamily="18" charset="0"/>
            </a:rPr>
            <a:t>Sherrington‘s law states that increased innervation and contraction of  a muscle is automatically associated with reciprocal decrease in innervation and relaxation of its antagonist(right lateral and right medial rectus)</a:t>
          </a:r>
          <a:endParaRPr lang="en-US" sz="1600" dirty="0">
            <a:latin typeface="Times New Roman" pitchFamily="18" charset="0"/>
            <a:cs typeface="Times New Roman" pitchFamily="18" charset="0"/>
          </a:endParaRPr>
        </a:p>
      </dgm:t>
    </dgm:pt>
    <dgm:pt modelId="{A4047909-176E-4551-B70C-D95A3931ABE7}" type="parTrans" cxnId="{0B2A73D5-BB02-4EE6-90FC-73EB66C5DFBC}">
      <dgm:prSet/>
      <dgm:spPr/>
      <dgm:t>
        <a:bodyPr/>
        <a:lstStyle/>
        <a:p>
          <a:endParaRPr lang="en-US"/>
        </a:p>
      </dgm:t>
    </dgm:pt>
    <dgm:pt modelId="{1FEC94EB-7AA3-435E-A0AD-2AE7E2317CC3}" type="sibTrans" cxnId="{0B2A73D5-BB02-4EE6-90FC-73EB66C5DFBC}">
      <dgm:prSet/>
      <dgm:spPr/>
      <dgm:t>
        <a:bodyPr/>
        <a:lstStyle/>
        <a:p>
          <a:endParaRPr lang="en-US"/>
        </a:p>
      </dgm:t>
    </dgm:pt>
    <dgm:pt modelId="{3695A2D5-D668-4A0E-A407-2C86747B451B}" type="pres">
      <dgm:prSet presAssocID="{8C894DCC-6884-4380-9C7C-66A6292DE725}" presName="linear" presStyleCnt="0">
        <dgm:presLayoutVars>
          <dgm:animLvl val="lvl"/>
          <dgm:resizeHandles val="exact"/>
        </dgm:presLayoutVars>
      </dgm:prSet>
      <dgm:spPr/>
      <dgm:t>
        <a:bodyPr/>
        <a:lstStyle/>
        <a:p>
          <a:endParaRPr lang="en-US"/>
        </a:p>
      </dgm:t>
    </dgm:pt>
    <dgm:pt modelId="{616D26F2-5E42-4203-92D0-0B170AA4ED0B}" type="pres">
      <dgm:prSet presAssocID="{C1056F72-66B8-465D-BE42-9A128B3FFB5E}" presName="parentText" presStyleLbl="node1" presStyleIdx="0" presStyleCnt="1" custScaleY="124541">
        <dgm:presLayoutVars>
          <dgm:chMax val="0"/>
          <dgm:bulletEnabled val="1"/>
        </dgm:presLayoutVars>
      </dgm:prSet>
      <dgm:spPr/>
      <dgm:t>
        <a:bodyPr/>
        <a:lstStyle/>
        <a:p>
          <a:endParaRPr lang="en-US"/>
        </a:p>
      </dgm:t>
    </dgm:pt>
    <dgm:pt modelId="{3780565D-094D-4273-B82C-40907D96193F}" type="pres">
      <dgm:prSet presAssocID="{C1056F72-66B8-465D-BE42-9A128B3FFB5E}" presName="childText" presStyleLbl="revTx" presStyleIdx="0" presStyleCnt="1" custScaleY="141050">
        <dgm:presLayoutVars>
          <dgm:bulletEnabled val="1"/>
        </dgm:presLayoutVars>
      </dgm:prSet>
      <dgm:spPr/>
      <dgm:t>
        <a:bodyPr/>
        <a:lstStyle/>
        <a:p>
          <a:endParaRPr lang="en-US"/>
        </a:p>
      </dgm:t>
    </dgm:pt>
  </dgm:ptLst>
  <dgm:cxnLst>
    <dgm:cxn modelId="{A75DCED2-5D76-4D8A-934D-5979C3528804}" type="presOf" srcId="{22E1FF80-95C9-4862-A398-DFAAF070DCBB}" destId="{3780565D-094D-4273-B82C-40907D96193F}" srcOrd="0" destOrd="1" presId="urn:microsoft.com/office/officeart/2005/8/layout/vList2"/>
    <dgm:cxn modelId="{DB221DDE-5037-48F0-B421-1FA6AEAC1FCD}" type="presOf" srcId="{C1056F72-66B8-465D-BE42-9A128B3FFB5E}" destId="{616D26F2-5E42-4203-92D0-0B170AA4ED0B}" srcOrd="0" destOrd="0" presId="urn:microsoft.com/office/officeart/2005/8/layout/vList2"/>
    <dgm:cxn modelId="{5743FE05-D343-44FC-95AF-54C8B7D422C7}" type="presOf" srcId="{1802655E-BB39-461C-A695-9EE34B3C7DF2}" destId="{3780565D-094D-4273-B82C-40907D96193F}" srcOrd="0" destOrd="0" presId="urn:microsoft.com/office/officeart/2005/8/layout/vList2"/>
    <dgm:cxn modelId="{72BDE1EC-1C2D-4F4C-AA8D-555D1B48E713}" srcId="{8C894DCC-6884-4380-9C7C-66A6292DE725}" destId="{C1056F72-66B8-465D-BE42-9A128B3FFB5E}" srcOrd="0" destOrd="0" parTransId="{CD59E145-C6CB-4A00-BCF3-46316577AB63}" sibTransId="{89B6083C-9F84-4B0E-9356-C6308B2596CF}"/>
    <dgm:cxn modelId="{C2564721-7959-4E52-9262-59417724C24F}" type="presOf" srcId="{8C894DCC-6884-4380-9C7C-66A6292DE725}" destId="{3695A2D5-D668-4A0E-A407-2C86747B451B}" srcOrd="0" destOrd="0" presId="urn:microsoft.com/office/officeart/2005/8/layout/vList2"/>
    <dgm:cxn modelId="{0B2A73D5-BB02-4EE6-90FC-73EB66C5DFBC}" srcId="{C1056F72-66B8-465D-BE42-9A128B3FFB5E}" destId="{22E1FF80-95C9-4862-A398-DFAAF070DCBB}" srcOrd="1" destOrd="0" parTransId="{A4047909-176E-4551-B70C-D95A3931ABE7}" sibTransId="{1FEC94EB-7AA3-435E-A0AD-2AE7E2317CC3}"/>
    <dgm:cxn modelId="{36207F72-409A-4BE2-9893-577BB42C0910}" srcId="{C1056F72-66B8-465D-BE42-9A128B3FFB5E}" destId="{1802655E-BB39-461C-A695-9EE34B3C7DF2}" srcOrd="0" destOrd="0" parTransId="{CAECF0C6-5F44-4996-8F89-70E99A9E8EB6}" sibTransId="{AB6F3D47-09AE-48F8-94B5-BD5AB8E735E0}"/>
    <dgm:cxn modelId="{BB7A5269-8D9A-411C-8125-4C393BF8190E}" type="presParOf" srcId="{3695A2D5-D668-4A0E-A407-2C86747B451B}" destId="{616D26F2-5E42-4203-92D0-0B170AA4ED0B}" srcOrd="0" destOrd="0" presId="urn:microsoft.com/office/officeart/2005/8/layout/vList2"/>
    <dgm:cxn modelId="{92E64D49-5619-4BCB-883F-8A739E2F070F}" type="presParOf" srcId="{3695A2D5-D668-4A0E-A407-2C86747B451B}" destId="{3780565D-094D-4273-B82C-40907D96193F}"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3.xml><?xml version="1.0" encoding="utf-8"?>
<dgm:dataModel xmlns:dgm="http://schemas.openxmlformats.org/drawingml/2006/diagram" xmlns:a="http://schemas.openxmlformats.org/drawingml/2006/main">
  <dgm:ptLst>
    <dgm:pt modelId="{5A0E8702-5808-425B-B7B7-E390E83270A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7791E6E-0BE0-478D-A1B4-DAF025F290E6}">
      <dgm:prSet phldrT="[Text]" custT="1"/>
      <dgm:spPr/>
      <dgm:t>
        <a:bodyPr/>
        <a:lstStyle/>
        <a:p>
          <a:pPr algn="ctr"/>
          <a:r>
            <a:rPr lang="en-US" sz="1600" dirty="0" smtClean="0">
              <a:latin typeface="Times New Roman" pitchFamily="18" charset="0"/>
              <a:cs typeface="Times New Roman" pitchFamily="18" charset="0"/>
            </a:rPr>
            <a:t>HERING‘s LAW</a:t>
          </a:r>
          <a:r>
            <a:rPr lang="sr-Cyrl-CS" sz="1600" dirty="0" smtClean="0">
              <a:latin typeface="Times New Roman" pitchFamily="18" charset="0"/>
              <a:cs typeface="Times New Roman" pitchFamily="18" charset="0"/>
            </a:rPr>
            <a:t> </a:t>
          </a:r>
          <a:endParaRPr lang="en-US" sz="1600" dirty="0">
            <a:latin typeface="Times New Roman" pitchFamily="18" charset="0"/>
            <a:cs typeface="Times New Roman" pitchFamily="18" charset="0"/>
          </a:endParaRPr>
        </a:p>
      </dgm:t>
    </dgm:pt>
    <dgm:pt modelId="{9A800610-4076-450B-9043-24B806D93B69}" type="parTrans" cxnId="{7E7D9314-BAD3-457F-9C3E-CC4FD53A7DFF}">
      <dgm:prSet/>
      <dgm:spPr/>
      <dgm:t>
        <a:bodyPr/>
        <a:lstStyle/>
        <a:p>
          <a:endParaRPr lang="en-US"/>
        </a:p>
      </dgm:t>
    </dgm:pt>
    <dgm:pt modelId="{73CA5F8A-5AC6-4009-BF1C-CB262EC5AB34}" type="sibTrans" cxnId="{7E7D9314-BAD3-457F-9C3E-CC4FD53A7DFF}">
      <dgm:prSet/>
      <dgm:spPr/>
      <dgm:t>
        <a:bodyPr/>
        <a:lstStyle/>
        <a:p>
          <a:endParaRPr lang="en-US"/>
        </a:p>
      </dgm:t>
    </dgm:pt>
    <dgm:pt modelId="{0D904B1A-24C2-4795-8AC9-5B6DAE28276A}">
      <dgm:prSet phldrT="[Text]" custT="1"/>
      <dgm:spPr/>
      <dgm:t>
        <a:bodyPr/>
        <a:lstStyle/>
        <a:p>
          <a:r>
            <a:rPr lang="en-US" sz="1800" b="1" i="1" u="sng" dirty="0" smtClean="0">
              <a:latin typeface="Times New Roman" pitchFamily="18" charset="0"/>
              <a:cs typeface="Times New Roman" pitchFamily="18" charset="0"/>
            </a:rPr>
            <a:t>Yoke muscles</a:t>
          </a:r>
          <a:r>
            <a:rPr lang="en-US" sz="1600" dirty="0" smtClean="0">
              <a:latin typeface="Times New Roman" pitchFamily="18" charset="0"/>
              <a:cs typeface="Times New Roman" pitchFamily="18" charset="0"/>
            </a:rPr>
            <a:t>: when the eyes are moving into each of the 6 cardinal position of gaze, a muscle of one is paired with a yoke muscle of the opposite eye (right lateral and  left medial rectus)</a:t>
          </a:r>
          <a:endParaRPr lang="en-US" sz="1600" dirty="0">
            <a:latin typeface="Times New Roman" pitchFamily="18" charset="0"/>
            <a:cs typeface="Times New Roman" pitchFamily="18" charset="0"/>
          </a:endParaRPr>
        </a:p>
      </dgm:t>
    </dgm:pt>
    <dgm:pt modelId="{41003216-A064-4DC5-A7A1-5C2326DDB17F}" type="parTrans" cxnId="{504A8E2E-3EA1-470E-9629-7F5191EC0C96}">
      <dgm:prSet/>
      <dgm:spPr/>
      <dgm:t>
        <a:bodyPr/>
        <a:lstStyle/>
        <a:p>
          <a:endParaRPr lang="en-US"/>
        </a:p>
      </dgm:t>
    </dgm:pt>
    <dgm:pt modelId="{6F955807-46FF-4D35-AB43-9ACB633DE74B}" type="sibTrans" cxnId="{504A8E2E-3EA1-470E-9629-7F5191EC0C96}">
      <dgm:prSet/>
      <dgm:spPr/>
      <dgm:t>
        <a:bodyPr/>
        <a:lstStyle/>
        <a:p>
          <a:endParaRPr lang="en-US"/>
        </a:p>
      </dgm:t>
    </dgm:pt>
    <dgm:pt modelId="{74D17E2E-34CD-4F96-95C8-E1946B7CE986}">
      <dgm:prSet phldrT="[Text]" custT="1"/>
      <dgm:spPr/>
      <dgm:t>
        <a:bodyPr/>
        <a:lstStyle/>
        <a:p>
          <a:r>
            <a:rPr lang="en-US" sz="1600" dirty="0" err="1" smtClean="0">
              <a:latin typeface="Times New Roman" pitchFamily="18" charset="0"/>
              <a:cs typeface="Times New Roman" pitchFamily="18" charset="0"/>
            </a:rPr>
            <a:t>Hering‘s</a:t>
          </a:r>
          <a:r>
            <a:rPr lang="en-US" sz="1600" dirty="0" smtClean="0">
              <a:latin typeface="Times New Roman" pitchFamily="18" charset="0"/>
              <a:cs typeface="Times New Roman" pitchFamily="18" charset="0"/>
            </a:rPr>
            <a:t> low states that during any conjugate eye movement equal and simultaneous innervation flow to the yoke muscles</a:t>
          </a:r>
          <a:endParaRPr lang="en-US" sz="1600" dirty="0">
            <a:latin typeface="Times New Roman" pitchFamily="18" charset="0"/>
            <a:cs typeface="Times New Roman" pitchFamily="18" charset="0"/>
          </a:endParaRPr>
        </a:p>
      </dgm:t>
    </dgm:pt>
    <dgm:pt modelId="{F906B2C9-07FB-4A9F-9840-A02AFE2F079D}" type="parTrans" cxnId="{8B78CFB0-6703-4B0A-A8D8-9AE0CFEA381F}">
      <dgm:prSet/>
      <dgm:spPr/>
      <dgm:t>
        <a:bodyPr/>
        <a:lstStyle/>
        <a:p>
          <a:endParaRPr lang="en-US"/>
        </a:p>
      </dgm:t>
    </dgm:pt>
    <dgm:pt modelId="{773468B8-AEFB-4D6E-BF87-0FF2040D872C}" type="sibTrans" cxnId="{8B78CFB0-6703-4B0A-A8D8-9AE0CFEA381F}">
      <dgm:prSet/>
      <dgm:spPr/>
      <dgm:t>
        <a:bodyPr/>
        <a:lstStyle/>
        <a:p>
          <a:endParaRPr lang="en-US"/>
        </a:p>
      </dgm:t>
    </dgm:pt>
    <dgm:pt modelId="{1C23454A-A5CE-4F74-863C-0A69B9945A1C}" type="pres">
      <dgm:prSet presAssocID="{5A0E8702-5808-425B-B7B7-E390E83270AA}" presName="linear" presStyleCnt="0">
        <dgm:presLayoutVars>
          <dgm:animLvl val="lvl"/>
          <dgm:resizeHandles val="exact"/>
        </dgm:presLayoutVars>
      </dgm:prSet>
      <dgm:spPr/>
      <dgm:t>
        <a:bodyPr/>
        <a:lstStyle/>
        <a:p>
          <a:endParaRPr lang="en-US"/>
        </a:p>
      </dgm:t>
    </dgm:pt>
    <dgm:pt modelId="{F57FCDB4-551F-48E2-BE42-FCFCC6376D0A}" type="pres">
      <dgm:prSet presAssocID="{B7791E6E-0BE0-478D-A1B4-DAF025F290E6}" presName="parentText" presStyleLbl="node1" presStyleIdx="0" presStyleCnt="1" custScaleY="85541">
        <dgm:presLayoutVars>
          <dgm:chMax val="0"/>
          <dgm:bulletEnabled val="1"/>
        </dgm:presLayoutVars>
      </dgm:prSet>
      <dgm:spPr/>
      <dgm:t>
        <a:bodyPr/>
        <a:lstStyle/>
        <a:p>
          <a:endParaRPr lang="en-US"/>
        </a:p>
      </dgm:t>
    </dgm:pt>
    <dgm:pt modelId="{90AC5EC2-7935-416B-823E-184707114E44}" type="pres">
      <dgm:prSet presAssocID="{B7791E6E-0BE0-478D-A1B4-DAF025F290E6}" presName="childText" presStyleLbl="revTx" presStyleIdx="0" presStyleCnt="1" custScaleY="152337">
        <dgm:presLayoutVars>
          <dgm:bulletEnabled val="1"/>
        </dgm:presLayoutVars>
      </dgm:prSet>
      <dgm:spPr/>
      <dgm:t>
        <a:bodyPr/>
        <a:lstStyle/>
        <a:p>
          <a:endParaRPr lang="en-US"/>
        </a:p>
      </dgm:t>
    </dgm:pt>
  </dgm:ptLst>
  <dgm:cxnLst>
    <dgm:cxn modelId="{C61C50A8-AD65-4E3F-9E1E-2245651F80EF}" type="presOf" srcId="{5A0E8702-5808-425B-B7B7-E390E83270AA}" destId="{1C23454A-A5CE-4F74-863C-0A69B9945A1C}" srcOrd="0" destOrd="0" presId="urn:microsoft.com/office/officeart/2005/8/layout/vList2"/>
    <dgm:cxn modelId="{66EF9FF8-F686-4154-9FBD-FA6CFFA48CD0}" type="presOf" srcId="{0D904B1A-24C2-4795-8AC9-5B6DAE28276A}" destId="{90AC5EC2-7935-416B-823E-184707114E44}" srcOrd="0" destOrd="0" presId="urn:microsoft.com/office/officeart/2005/8/layout/vList2"/>
    <dgm:cxn modelId="{504A8E2E-3EA1-470E-9629-7F5191EC0C96}" srcId="{B7791E6E-0BE0-478D-A1B4-DAF025F290E6}" destId="{0D904B1A-24C2-4795-8AC9-5B6DAE28276A}" srcOrd="0" destOrd="0" parTransId="{41003216-A064-4DC5-A7A1-5C2326DDB17F}" sibTransId="{6F955807-46FF-4D35-AB43-9ACB633DE74B}"/>
    <dgm:cxn modelId="{D5485CF3-0792-4090-9D6E-EF4C1B39AD51}" type="presOf" srcId="{B7791E6E-0BE0-478D-A1B4-DAF025F290E6}" destId="{F57FCDB4-551F-48E2-BE42-FCFCC6376D0A}" srcOrd="0" destOrd="0" presId="urn:microsoft.com/office/officeart/2005/8/layout/vList2"/>
    <dgm:cxn modelId="{7E7D9314-BAD3-457F-9C3E-CC4FD53A7DFF}" srcId="{5A0E8702-5808-425B-B7B7-E390E83270AA}" destId="{B7791E6E-0BE0-478D-A1B4-DAF025F290E6}" srcOrd="0" destOrd="0" parTransId="{9A800610-4076-450B-9043-24B806D93B69}" sibTransId="{73CA5F8A-5AC6-4009-BF1C-CB262EC5AB34}"/>
    <dgm:cxn modelId="{8B78CFB0-6703-4B0A-A8D8-9AE0CFEA381F}" srcId="{B7791E6E-0BE0-478D-A1B4-DAF025F290E6}" destId="{74D17E2E-34CD-4F96-95C8-E1946B7CE986}" srcOrd="1" destOrd="0" parTransId="{F906B2C9-07FB-4A9F-9840-A02AFE2F079D}" sibTransId="{773468B8-AEFB-4D6E-BF87-0FF2040D872C}"/>
    <dgm:cxn modelId="{DA8EAEDD-F212-4BD8-91A9-C63EF9F66178}" type="presOf" srcId="{74D17E2E-34CD-4F96-95C8-E1946B7CE986}" destId="{90AC5EC2-7935-416B-823E-184707114E44}" srcOrd="0" destOrd="1" presId="urn:microsoft.com/office/officeart/2005/8/layout/vList2"/>
    <dgm:cxn modelId="{403A6E3E-66CC-4C0B-BB00-6F650F6669FE}" type="presParOf" srcId="{1C23454A-A5CE-4F74-863C-0A69B9945A1C}" destId="{F57FCDB4-551F-48E2-BE42-FCFCC6376D0A}" srcOrd="0" destOrd="0" presId="urn:microsoft.com/office/officeart/2005/8/layout/vList2"/>
    <dgm:cxn modelId="{FA34115E-33F1-4408-B9E7-AD7CF8BB764E}" type="presParOf" srcId="{1C23454A-A5CE-4F74-863C-0A69B9945A1C}" destId="{90AC5EC2-7935-416B-823E-184707114E44}"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4.xml><?xml version="1.0" encoding="utf-8"?>
<dgm:dataModel xmlns:dgm="http://schemas.openxmlformats.org/drawingml/2006/diagram" xmlns:a="http://schemas.openxmlformats.org/drawingml/2006/main">
  <dgm:ptLst>
    <dgm:pt modelId="{F49F3DB5-CE18-4FDE-B9DB-0325E891EC23}"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572C9EA3-91BF-4B3B-9100-636D61E1A26F}">
      <dgm:prSet phldrT="[Text]" custT="1"/>
      <dgm:spPr/>
      <dgm:t>
        <a:bodyPr/>
        <a:lstStyle/>
        <a:p>
          <a:r>
            <a:rPr lang="en-US" sz="2000" dirty="0" smtClean="0">
              <a:latin typeface="Times New Roman" panose="02020603050405020304" pitchFamily="18" charset="0"/>
              <a:cs typeface="Times New Roman" panose="02020603050405020304" pitchFamily="18" charset="0"/>
            </a:rPr>
            <a:t>AGONIST</a:t>
          </a:r>
          <a:endParaRPr lang="en-US" sz="2000" dirty="0">
            <a:latin typeface="Times New Roman" panose="02020603050405020304" pitchFamily="18" charset="0"/>
            <a:cs typeface="Times New Roman" panose="02020603050405020304" pitchFamily="18" charset="0"/>
          </a:endParaRPr>
        </a:p>
      </dgm:t>
    </dgm:pt>
    <dgm:pt modelId="{A5B1E9C8-1A4B-4A47-93BA-26ADD72AE139}" type="parTrans" cxnId="{168651B3-71EE-4958-B285-69EAD946794C}">
      <dgm:prSet/>
      <dgm:spPr/>
      <dgm:t>
        <a:bodyPr/>
        <a:lstStyle/>
        <a:p>
          <a:endParaRPr lang="en-US"/>
        </a:p>
      </dgm:t>
    </dgm:pt>
    <dgm:pt modelId="{92F57839-57AE-421F-BEA3-F1F38CC3274B}" type="sibTrans" cxnId="{168651B3-71EE-4958-B285-69EAD946794C}">
      <dgm:prSet/>
      <dgm:spPr/>
      <dgm:t>
        <a:bodyPr/>
        <a:lstStyle/>
        <a:p>
          <a:endParaRPr lang="en-US"/>
        </a:p>
      </dgm:t>
    </dgm:pt>
    <dgm:pt modelId="{EFB37B63-5963-4430-8837-576880CDCCD1}">
      <dgm:prSet phldrT="[Text]" custT="1"/>
      <dgm:spPr/>
      <dgm:t>
        <a:bodyPr/>
        <a:lstStyle/>
        <a:p>
          <a:r>
            <a:rPr lang="en-US" sz="2000" dirty="0" smtClean="0">
              <a:latin typeface="Times New Roman" panose="02020603050405020304" pitchFamily="18" charset="0"/>
              <a:cs typeface="Times New Roman" panose="02020603050405020304" pitchFamily="18" charset="0"/>
            </a:rPr>
            <a:t>An agonist is the primary muscle moving the eye in any given direction</a:t>
          </a:r>
          <a:endParaRPr lang="en-US" sz="2000" dirty="0">
            <a:latin typeface="Times New Roman" panose="02020603050405020304" pitchFamily="18" charset="0"/>
            <a:cs typeface="Times New Roman" panose="02020603050405020304" pitchFamily="18" charset="0"/>
          </a:endParaRPr>
        </a:p>
      </dgm:t>
    </dgm:pt>
    <dgm:pt modelId="{4C23EBA2-D066-41DF-B3EB-537F195B8FD1}" type="parTrans" cxnId="{D4C84471-A812-453B-A713-69FDF35B35B7}">
      <dgm:prSet/>
      <dgm:spPr/>
      <dgm:t>
        <a:bodyPr/>
        <a:lstStyle/>
        <a:p>
          <a:endParaRPr lang="en-US"/>
        </a:p>
      </dgm:t>
    </dgm:pt>
    <dgm:pt modelId="{E97AFBE0-46E8-4A07-BE54-829A124F54B6}" type="sibTrans" cxnId="{D4C84471-A812-453B-A713-69FDF35B35B7}">
      <dgm:prSet/>
      <dgm:spPr/>
      <dgm:t>
        <a:bodyPr/>
        <a:lstStyle/>
        <a:p>
          <a:endParaRPr lang="en-US"/>
        </a:p>
      </dgm:t>
    </dgm:pt>
    <dgm:pt modelId="{F7EADF58-43DD-4085-BE34-8FA370396C01}">
      <dgm:prSet phldrT="[Text]" custT="1"/>
      <dgm:spPr/>
      <dgm:t>
        <a:bodyPr/>
        <a:lstStyle/>
        <a:p>
          <a:r>
            <a:rPr lang="en-US" sz="2000" dirty="0" smtClean="0">
              <a:latin typeface="Times New Roman" panose="02020603050405020304" pitchFamily="18" charset="0"/>
              <a:cs typeface="Times New Roman" panose="02020603050405020304" pitchFamily="18" charset="0"/>
            </a:rPr>
            <a:t>SYNERGIST</a:t>
          </a:r>
          <a:endParaRPr lang="en-US" sz="2000" dirty="0">
            <a:latin typeface="Times New Roman" panose="02020603050405020304" pitchFamily="18" charset="0"/>
            <a:cs typeface="Times New Roman" panose="02020603050405020304" pitchFamily="18" charset="0"/>
          </a:endParaRPr>
        </a:p>
      </dgm:t>
    </dgm:pt>
    <dgm:pt modelId="{340BC22B-04AF-4EDE-B05A-7DC93ACD2678}" type="parTrans" cxnId="{028B2C74-DA2E-49E3-B12A-E3793076C18C}">
      <dgm:prSet/>
      <dgm:spPr/>
      <dgm:t>
        <a:bodyPr/>
        <a:lstStyle/>
        <a:p>
          <a:endParaRPr lang="en-US"/>
        </a:p>
      </dgm:t>
    </dgm:pt>
    <dgm:pt modelId="{AF66BF47-FDC5-4437-9973-EA58B12AAD27}" type="sibTrans" cxnId="{028B2C74-DA2E-49E3-B12A-E3793076C18C}">
      <dgm:prSet/>
      <dgm:spPr/>
      <dgm:t>
        <a:bodyPr/>
        <a:lstStyle/>
        <a:p>
          <a:endParaRPr lang="en-US"/>
        </a:p>
      </dgm:t>
    </dgm:pt>
    <dgm:pt modelId="{EBAE9A42-38DE-447D-AD10-3D9966C79697}">
      <dgm:prSet phldrT="[Text]" custT="1"/>
      <dgm:spPr/>
      <dgm:t>
        <a:bodyPr/>
        <a:lstStyle/>
        <a:p>
          <a:r>
            <a:rPr lang="en-US" sz="2000" dirty="0" smtClean="0">
              <a:latin typeface="Times New Roman" panose="02020603050405020304" pitchFamily="18" charset="0"/>
              <a:cs typeface="Times New Roman" panose="02020603050405020304" pitchFamily="18" charset="0"/>
            </a:rPr>
            <a:t>A synergist is a muscle acting in conjunction with the agonist to produce a given movement</a:t>
          </a:r>
          <a:endParaRPr lang="en-US" sz="2000" dirty="0">
            <a:latin typeface="Times New Roman" panose="02020603050405020304" pitchFamily="18" charset="0"/>
            <a:cs typeface="Times New Roman" panose="02020603050405020304" pitchFamily="18" charset="0"/>
          </a:endParaRPr>
        </a:p>
      </dgm:t>
    </dgm:pt>
    <dgm:pt modelId="{A30C8F5D-F4D1-4617-808E-C999477CA1C7}" type="parTrans" cxnId="{747091A4-02A6-4066-AFEC-5F20897CAF3C}">
      <dgm:prSet/>
      <dgm:spPr/>
      <dgm:t>
        <a:bodyPr/>
        <a:lstStyle/>
        <a:p>
          <a:endParaRPr lang="en-US"/>
        </a:p>
      </dgm:t>
    </dgm:pt>
    <dgm:pt modelId="{6B715D58-F2A0-4073-BCEB-15F85B8AA6E1}" type="sibTrans" cxnId="{747091A4-02A6-4066-AFEC-5F20897CAF3C}">
      <dgm:prSet/>
      <dgm:spPr/>
      <dgm:t>
        <a:bodyPr/>
        <a:lstStyle/>
        <a:p>
          <a:endParaRPr lang="en-US"/>
        </a:p>
      </dgm:t>
    </dgm:pt>
    <dgm:pt modelId="{FBB7C433-2584-4460-8053-23C5ED792763}">
      <dgm:prSet phldrT="[Text]" custT="1"/>
      <dgm:spPr/>
      <dgm:t>
        <a:bodyPr/>
        <a:lstStyle/>
        <a:p>
          <a:r>
            <a:rPr lang="en-US" sz="2000" dirty="0" smtClean="0">
              <a:latin typeface="Times New Roman" panose="02020603050405020304" pitchFamily="18" charset="0"/>
              <a:cs typeface="Times New Roman" panose="02020603050405020304" pitchFamily="18" charset="0"/>
            </a:rPr>
            <a:t>ANTAGONIST</a:t>
          </a:r>
          <a:endParaRPr lang="en-US" sz="2000" dirty="0">
            <a:latin typeface="Times New Roman" panose="02020603050405020304" pitchFamily="18" charset="0"/>
            <a:cs typeface="Times New Roman" panose="02020603050405020304" pitchFamily="18" charset="0"/>
          </a:endParaRPr>
        </a:p>
      </dgm:t>
    </dgm:pt>
    <dgm:pt modelId="{A6A5FBD6-B06D-4A59-A66C-EAA27E784507}" type="parTrans" cxnId="{438F5B12-79EE-40CC-913B-913BBA9EE6A7}">
      <dgm:prSet/>
      <dgm:spPr/>
      <dgm:t>
        <a:bodyPr/>
        <a:lstStyle/>
        <a:p>
          <a:endParaRPr lang="en-US"/>
        </a:p>
      </dgm:t>
    </dgm:pt>
    <dgm:pt modelId="{90FBC791-D659-4B0A-AB6D-F95A0C7B877A}" type="sibTrans" cxnId="{438F5B12-79EE-40CC-913B-913BBA9EE6A7}">
      <dgm:prSet/>
      <dgm:spPr/>
      <dgm:t>
        <a:bodyPr/>
        <a:lstStyle/>
        <a:p>
          <a:endParaRPr lang="en-US"/>
        </a:p>
      </dgm:t>
    </dgm:pt>
    <dgm:pt modelId="{8DEE3D53-AC5E-48F4-8EC7-B6D0B6860CE2}">
      <dgm:prSet phldrT="[Text]" custT="1"/>
      <dgm:spPr/>
      <dgm:t>
        <a:bodyPr/>
        <a:lstStyle/>
        <a:p>
          <a:r>
            <a:rPr lang="en-US" sz="2000" dirty="0" smtClean="0">
              <a:latin typeface="Times New Roman" panose="02020603050405020304" pitchFamily="18" charset="0"/>
              <a:cs typeface="Times New Roman" panose="02020603050405020304" pitchFamily="18" charset="0"/>
            </a:rPr>
            <a:t>An antagonist acts in the opposite direction to the agonist</a:t>
          </a:r>
          <a:endParaRPr lang="en-US" sz="2000" dirty="0">
            <a:latin typeface="Times New Roman" panose="02020603050405020304" pitchFamily="18" charset="0"/>
            <a:cs typeface="Times New Roman" panose="02020603050405020304" pitchFamily="18" charset="0"/>
          </a:endParaRPr>
        </a:p>
      </dgm:t>
    </dgm:pt>
    <dgm:pt modelId="{1374286E-0219-496C-A65B-1E3EE5C750B7}" type="parTrans" cxnId="{02191A54-A396-4264-9B32-BA44968F1099}">
      <dgm:prSet/>
      <dgm:spPr/>
      <dgm:t>
        <a:bodyPr/>
        <a:lstStyle/>
        <a:p>
          <a:endParaRPr lang="en-US"/>
        </a:p>
      </dgm:t>
    </dgm:pt>
    <dgm:pt modelId="{F0DE00F5-F9B7-42BF-89C9-9F7B9C036A52}" type="sibTrans" cxnId="{02191A54-A396-4264-9B32-BA44968F1099}">
      <dgm:prSet/>
      <dgm:spPr/>
      <dgm:t>
        <a:bodyPr/>
        <a:lstStyle/>
        <a:p>
          <a:endParaRPr lang="en-US"/>
        </a:p>
      </dgm:t>
    </dgm:pt>
    <dgm:pt modelId="{4B5F023C-18F3-4B56-B824-B1EF2C1A2620}" type="pres">
      <dgm:prSet presAssocID="{F49F3DB5-CE18-4FDE-B9DB-0325E891EC23}" presName="Name0" presStyleCnt="0">
        <dgm:presLayoutVars>
          <dgm:dir/>
          <dgm:animLvl val="lvl"/>
          <dgm:resizeHandles val="exact"/>
        </dgm:presLayoutVars>
      </dgm:prSet>
      <dgm:spPr/>
      <dgm:t>
        <a:bodyPr/>
        <a:lstStyle/>
        <a:p>
          <a:endParaRPr lang="en-US"/>
        </a:p>
      </dgm:t>
    </dgm:pt>
    <dgm:pt modelId="{0240F2E2-8FCB-4382-8EEA-C22C54CC77D7}" type="pres">
      <dgm:prSet presAssocID="{572C9EA3-91BF-4B3B-9100-636D61E1A26F}" presName="linNode" presStyleCnt="0"/>
      <dgm:spPr/>
    </dgm:pt>
    <dgm:pt modelId="{AF010125-1CAB-4EEB-969B-423C7DCF9E3C}" type="pres">
      <dgm:prSet presAssocID="{572C9EA3-91BF-4B3B-9100-636D61E1A26F}" presName="parentText" presStyleLbl="node1" presStyleIdx="0" presStyleCnt="3">
        <dgm:presLayoutVars>
          <dgm:chMax val="1"/>
          <dgm:bulletEnabled val="1"/>
        </dgm:presLayoutVars>
      </dgm:prSet>
      <dgm:spPr/>
      <dgm:t>
        <a:bodyPr/>
        <a:lstStyle/>
        <a:p>
          <a:endParaRPr lang="en-US"/>
        </a:p>
      </dgm:t>
    </dgm:pt>
    <dgm:pt modelId="{E6F93E2A-CC75-41A5-889B-956CF16C3C93}" type="pres">
      <dgm:prSet presAssocID="{572C9EA3-91BF-4B3B-9100-636D61E1A26F}" presName="descendantText" presStyleLbl="alignAccFollowNode1" presStyleIdx="0" presStyleCnt="3">
        <dgm:presLayoutVars>
          <dgm:bulletEnabled val="1"/>
        </dgm:presLayoutVars>
      </dgm:prSet>
      <dgm:spPr/>
      <dgm:t>
        <a:bodyPr/>
        <a:lstStyle/>
        <a:p>
          <a:endParaRPr lang="en-US"/>
        </a:p>
      </dgm:t>
    </dgm:pt>
    <dgm:pt modelId="{923C706E-4480-47C7-B1E2-3CFCE9EF4170}" type="pres">
      <dgm:prSet presAssocID="{92F57839-57AE-421F-BEA3-F1F38CC3274B}" presName="sp" presStyleCnt="0"/>
      <dgm:spPr/>
    </dgm:pt>
    <dgm:pt modelId="{03A0A827-4AC7-4664-B876-6600A3C1FE95}" type="pres">
      <dgm:prSet presAssocID="{F7EADF58-43DD-4085-BE34-8FA370396C01}" presName="linNode" presStyleCnt="0"/>
      <dgm:spPr/>
    </dgm:pt>
    <dgm:pt modelId="{ECB8D731-871E-477C-A91B-7C1CCE6D69F1}" type="pres">
      <dgm:prSet presAssocID="{F7EADF58-43DD-4085-BE34-8FA370396C01}" presName="parentText" presStyleLbl="node1" presStyleIdx="1" presStyleCnt="3">
        <dgm:presLayoutVars>
          <dgm:chMax val="1"/>
          <dgm:bulletEnabled val="1"/>
        </dgm:presLayoutVars>
      </dgm:prSet>
      <dgm:spPr/>
      <dgm:t>
        <a:bodyPr/>
        <a:lstStyle/>
        <a:p>
          <a:endParaRPr lang="en-US"/>
        </a:p>
      </dgm:t>
    </dgm:pt>
    <dgm:pt modelId="{EAF5DAEC-FF13-4E97-BCFE-EC42F896F767}" type="pres">
      <dgm:prSet presAssocID="{F7EADF58-43DD-4085-BE34-8FA370396C01}" presName="descendantText" presStyleLbl="alignAccFollowNode1" presStyleIdx="1" presStyleCnt="3">
        <dgm:presLayoutVars>
          <dgm:bulletEnabled val="1"/>
        </dgm:presLayoutVars>
      </dgm:prSet>
      <dgm:spPr/>
      <dgm:t>
        <a:bodyPr/>
        <a:lstStyle/>
        <a:p>
          <a:endParaRPr lang="en-US"/>
        </a:p>
      </dgm:t>
    </dgm:pt>
    <dgm:pt modelId="{7A753153-D1BA-4DDF-945E-0765D0D4796F}" type="pres">
      <dgm:prSet presAssocID="{AF66BF47-FDC5-4437-9973-EA58B12AAD27}" presName="sp" presStyleCnt="0"/>
      <dgm:spPr/>
    </dgm:pt>
    <dgm:pt modelId="{217E7630-6C4E-4681-BB41-ED10389D6E7B}" type="pres">
      <dgm:prSet presAssocID="{FBB7C433-2584-4460-8053-23C5ED792763}" presName="linNode" presStyleCnt="0"/>
      <dgm:spPr/>
    </dgm:pt>
    <dgm:pt modelId="{34A20138-9960-4009-9CE3-B3A8B6E998DD}" type="pres">
      <dgm:prSet presAssocID="{FBB7C433-2584-4460-8053-23C5ED792763}" presName="parentText" presStyleLbl="node1" presStyleIdx="2" presStyleCnt="3">
        <dgm:presLayoutVars>
          <dgm:chMax val="1"/>
          <dgm:bulletEnabled val="1"/>
        </dgm:presLayoutVars>
      </dgm:prSet>
      <dgm:spPr/>
      <dgm:t>
        <a:bodyPr/>
        <a:lstStyle/>
        <a:p>
          <a:endParaRPr lang="en-US"/>
        </a:p>
      </dgm:t>
    </dgm:pt>
    <dgm:pt modelId="{400DBA6A-EB3F-47FB-AFCE-7676916C6994}" type="pres">
      <dgm:prSet presAssocID="{FBB7C433-2584-4460-8053-23C5ED792763}" presName="descendantText" presStyleLbl="alignAccFollowNode1" presStyleIdx="2" presStyleCnt="3">
        <dgm:presLayoutVars>
          <dgm:bulletEnabled val="1"/>
        </dgm:presLayoutVars>
      </dgm:prSet>
      <dgm:spPr/>
      <dgm:t>
        <a:bodyPr/>
        <a:lstStyle/>
        <a:p>
          <a:endParaRPr lang="en-US"/>
        </a:p>
      </dgm:t>
    </dgm:pt>
  </dgm:ptLst>
  <dgm:cxnLst>
    <dgm:cxn modelId="{438F5B12-79EE-40CC-913B-913BBA9EE6A7}" srcId="{F49F3DB5-CE18-4FDE-B9DB-0325E891EC23}" destId="{FBB7C433-2584-4460-8053-23C5ED792763}" srcOrd="2" destOrd="0" parTransId="{A6A5FBD6-B06D-4A59-A66C-EAA27E784507}" sibTransId="{90FBC791-D659-4B0A-AB6D-F95A0C7B877A}"/>
    <dgm:cxn modelId="{5B593C41-BBF9-4A31-81AA-0509142988DB}" type="presOf" srcId="{572C9EA3-91BF-4B3B-9100-636D61E1A26F}" destId="{AF010125-1CAB-4EEB-969B-423C7DCF9E3C}" srcOrd="0" destOrd="0" presId="urn:microsoft.com/office/officeart/2005/8/layout/vList5"/>
    <dgm:cxn modelId="{028B2C74-DA2E-49E3-B12A-E3793076C18C}" srcId="{F49F3DB5-CE18-4FDE-B9DB-0325E891EC23}" destId="{F7EADF58-43DD-4085-BE34-8FA370396C01}" srcOrd="1" destOrd="0" parTransId="{340BC22B-04AF-4EDE-B05A-7DC93ACD2678}" sibTransId="{AF66BF47-FDC5-4437-9973-EA58B12AAD27}"/>
    <dgm:cxn modelId="{DD6B5815-FCD4-43E7-8315-CAD6AEF43A86}" type="presOf" srcId="{FBB7C433-2584-4460-8053-23C5ED792763}" destId="{34A20138-9960-4009-9CE3-B3A8B6E998DD}" srcOrd="0" destOrd="0" presId="urn:microsoft.com/office/officeart/2005/8/layout/vList5"/>
    <dgm:cxn modelId="{B26159F5-154B-4F69-A237-72C681AF7781}" type="presOf" srcId="{EBAE9A42-38DE-447D-AD10-3D9966C79697}" destId="{EAF5DAEC-FF13-4E97-BCFE-EC42F896F767}" srcOrd="0" destOrd="0" presId="urn:microsoft.com/office/officeart/2005/8/layout/vList5"/>
    <dgm:cxn modelId="{E669D13A-49FE-401D-96F4-9C3DDE402B9E}" type="presOf" srcId="{EFB37B63-5963-4430-8837-576880CDCCD1}" destId="{E6F93E2A-CC75-41A5-889B-956CF16C3C93}" srcOrd="0" destOrd="0" presId="urn:microsoft.com/office/officeart/2005/8/layout/vList5"/>
    <dgm:cxn modelId="{D4C84471-A812-453B-A713-69FDF35B35B7}" srcId="{572C9EA3-91BF-4B3B-9100-636D61E1A26F}" destId="{EFB37B63-5963-4430-8837-576880CDCCD1}" srcOrd="0" destOrd="0" parTransId="{4C23EBA2-D066-41DF-B3EB-537F195B8FD1}" sibTransId="{E97AFBE0-46E8-4A07-BE54-829A124F54B6}"/>
    <dgm:cxn modelId="{02191A54-A396-4264-9B32-BA44968F1099}" srcId="{FBB7C433-2584-4460-8053-23C5ED792763}" destId="{8DEE3D53-AC5E-48F4-8EC7-B6D0B6860CE2}" srcOrd="0" destOrd="0" parTransId="{1374286E-0219-496C-A65B-1E3EE5C750B7}" sibTransId="{F0DE00F5-F9B7-42BF-89C9-9F7B9C036A52}"/>
    <dgm:cxn modelId="{93B4CBA3-D132-40D8-969F-43080731502E}" type="presOf" srcId="{8DEE3D53-AC5E-48F4-8EC7-B6D0B6860CE2}" destId="{400DBA6A-EB3F-47FB-AFCE-7676916C6994}" srcOrd="0" destOrd="0" presId="urn:microsoft.com/office/officeart/2005/8/layout/vList5"/>
    <dgm:cxn modelId="{907EE1B8-D2B5-45C9-A7A5-98CB4CD40EAE}" type="presOf" srcId="{F49F3DB5-CE18-4FDE-B9DB-0325E891EC23}" destId="{4B5F023C-18F3-4B56-B824-B1EF2C1A2620}" srcOrd="0" destOrd="0" presId="urn:microsoft.com/office/officeart/2005/8/layout/vList5"/>
    <dgm:cxn modelId="{168651B3-71EE-4958-B285-69EAD946794C}" srcId="{F49F3DB5-CE18-4FDE-B9DB-0325E891EC23}" destId="{572C9EA3-91BF-4B3B-9100-636D61E1A26F}" srcOrd="0" destOrd="0" parTransId="{A5B1E9C8-1A4B-4A47-93BA-26ADD72AE139}" sibTransId="{92F57839-57AE-421F-BEA3-F1F38CC3274B}"/>
    <dgm:cxn modelId="{747091A4-02A6-4066-AFEC-5F20897CAF3C}" srcId="{F7EADF58-43DD-4085-BE34-8FA370396C01}" destId="{EBAE9A42-38DE-447D-AD10-3D9966C79697}" srcOrd="0" destOrd="0" parTransId="{A30C8F5D-F4D1-4617-808E-C999477CA1C7}" sibTransId="{6B715D58-F2A0-4073-BCEB-15F85B8AA6E1}"/>
    <dgm:cxn modelId="{2C687D8E-B673-436C-8A7B-7E8C23F24A11}" type="presOf" srcId="{F7EADF58-43DD-4085-BE34-8FA370396C01}" destId="{ECB8D731-871E-477C-A91B-7C1CCE6D69F1}" srcOrd="0" destOrd="0" presId="urn:microsoft.com/office/officeart/2005/8/layout/vList5"/>
    <dgm:cxn modelId="{87B981BC-EA13-4FE7-B64C-C3EF2EF1AB7E}" type="presParOf" srcId="{4B5F023C-18F3-4B56-B824-B1EF2C1A2620}" destId="{0240F2E2-8FCB-4382-8EEA-C22C54CC77D7}" srcOrd="0" destOrd="0" presId="urn:microsoft.com/office/officeart/2005/8/layout/vList5"/>
    <dgm:cxn modelId="{5C0DEE1F-F90B-4A03-B5CA-2978D331316C}" type="presParOf" srcId="{0240F2E2-8FCB-4382-8EEA-C22C54CC77D7}" destId="{AF010125-1CAB-4EEB-969B-423C7DCF9E3C}" srcOrd="0" destOrd="0" presId="urn:microsoft.com/office/officeart/2005/8/layout/vList5"/>
    <dgm:cxn modelId="{03EC53E6-2CF2-4AB5-B485-E39D604C8C40}" type="presParOf" srcId="{0240F2E2-8FCB-4382-8EEA-C22C54CC77D7}" destId="{E6F93E2A-CC75-41A5-889B-956CF16C3C93}" srcOrd="1" destOrd="0" presId="urn:microsoft.com/office/officeart/2005/8/layout/vList5"/>
    <dgm:cxn modelId="{D8AD2404-A8F2-4B49-A64F-1CF30F81835D}" type="presParOf" srcId="{4B5F023C-18F3-4B56-B824-B1EF2C1A2620}" destId="{923C706E-4480-47C7-B1E2-3CFCE9EF4170}" srcOrd="1" destOrd="0" presId="urn:microsoft.com/office/officeart/2005/8/layout/vList5"/>
    <dgm:cxn modelId="{DF0CEA02-C1C6-4F59-ABAF-53147E522703}" type="presParOf" srcId="{4B5F023C-18F3-4B56-B824-B1EF2C1A2620}" destId="{03A0A827-4AC7-4664-B876-6600A3C1FE95}" srcOrd="2" destOrd="0" presId="urn:microsoft.com/office/officeart/2005/8/layout/vList5"/>
    <dgm:cxn modelId="{1EB7308D-2CDA-4090-A123-6C176B8DED15}" type="presParOf" srcId="{03A0A827-4AC7-4664-B876-6600A3C1FE95}" destId="{ECB8D731-871E-477C-A91B-7C1CCE6D69F1}" srcOrd="0" destOrd="0" presId="urn:microsoft.com/office/officeart/2005/8/layout/vList5"/>
    <dgm:cxn modelId="{5441683A-1AE6-42CB-A8E6-3B0514A9DD72}" type="presParOf" srcId="{03A0A827-4AC7-4664-B876-6600A3C1FE95}" destId="{EAF5DAEC-FF13-4E97-BCFE-EC42F896F767}" srcOrd="1" destOrd="0" presId="urn:microsoft.com/office/officeart/2005/8/layout/vList5"/>
    <dgm:cxn modelId="{85FD75CA-38F0-4D9B-A490-44B67FA26914}" type="presParOf" srcId="{4B5F023C-18F3-4B56-B824-B1EF2C1A2620}" destId="{7A753153-D1BA-4DDF-945E-0765D0D4796F}" srcOrd="3" destOrd="0" presId="urn:microsoft.com/office/officeart/2005/8/layout/vList5"/>
    <dgm:cxn modelId="{35011183-03F0-4B90-B5AF-41BD9BBAA988}" type="presParOf" srcId="{4B5F023C-18F3-4B56-B824-B1EF2C1A2620}" destId="{217E7630-6C4E-4681-BB41-ED10389D6E7B}" srcOrd="4" destOrd="0" presId="urn:microsoft.com/office/officeart/2005/8/layout/vList5"/>
    <dgm:cxn modelId="{B151D194-207B-4D64-BECE-EC5A0E9FED1E}" type="presParOf" srcId="{217E7630-6C4E-4681-BB41-ED10389D6E7B}" destId="{34A20138-9960-4009-9CE3-B3A8B6E998DD}" srcOrd="0" destOrd="0" presId="urn:microsoft.com/office/officeart/2005/8/layout/vList5"/>
    <dgm:cxn modelId="{E763762F-CD7D-4608-B806-487CFFF0CA61}" type="presParOf" srcId="{217E7630-6C4E-4681-BB41-ED10389D6E7B}" destId="{400DBA6A-EB3F-47FB-AFCE-7676916C6994}" srcOrd="1" destOrd="0" presId="urn:microsoft.com/office/officeart/2005/8/layout/vList5"/>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15.xml><?xml version="1.0" encoding="utf-8"?>
<dgm:dataModel xmlns:dgm="http://schemas.openxmlformats.org/drawingml/2006/diagram" xmlns:a="http://schemas.openxmlformats.org/drawingml/2006/main">
  <dgm:ptLst>
    <dgm:pt modelId="{30BB42E3-542B-4803-8311-D220410FE33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AA9AE431-5E76-4992-81D5-BE0F83C0F330}">
      <dgm:prSet phldrT="[Text]" custT="1"/>
      <dgm:spPr/>
      <dgm:t>
        <a:bodyPr/>
        <a:lstStyle/>
        <a:p>
          <a:r>
            <a:rPr lang="en-US" sz="1800" dirty="0" smtClean="0">
              <a:latin typeface="Times New Roman" pitchFamily="18" charset="0"/>
              <a:cs typeface="Times New Roman" pitchFamily="18" charset="0"/>
            </a:rPr>
            <a:t>Actions of the extraocular muscles</a:t>
          </a:r>
          <a:endParaRPr lang="en-US" sz="1800" dirty="0">
            <a:latin typeface="Times New Roman" pitchFamily="18" charset="0"/>
            <a:cs typeface="Times New Roman" pitchFamily="18" charset="0"/>
          </a:endParaRPr>
        </a:p>
      </dgm:t>
    </dgm:pt>
    <dgm:pt modelId="{F3A841EF-B09F-4ED4-A7BF-E763802BA60C}" type="parTrans" cxnId="{90549B15-7ED0-431F-821A-CAAD6F43A687}">
      <dgm:prSet/>
      <dgm:spPr/>
      <dgm:t>
        <a:bodyPr/>
        <a:lstStyle/>
        <a:p>
          <a:endParaRPr lang="en-US"/>
        </a:p>
      </dgm:t>
    </dgm:pt>
    <dgm:pt modelId="{B0921C07-C20D-4C80-AE9E-D6428A1A4E7D}" type="sibTrans" cxnId="{90549B15-7ED0-431F-821A-CAAD6F43A687}">
      <dgm:prSet/>
      <dgm:spPr/>
      <dgm:t>
        <a:bodyPr/>
        <a:lstStyle/>
        <a:p>
          <a:endParaRPr lang="en-US"/>
        </a:p>
      </dgm:t>
    </dgm:pt>
    <dgm:pt modelId="{987D0F82-CB6D-4EFC-9E77-172519668738}">
      <dgm:prSet phldrT="[Text]" custT="1"/>
      <dgm:spPr/>
      <dgm:t>
        <a:bodyPr/>
        <a:lstStyle/>
        <a:p>
          <a:r>
            <a:rPr lang="en-US" sz="1800" b="1" i="1" dirty="0" smtClean="0">
              <a:latin typeface="Times New Roman" pitchFamily="18" charset="0"/>
              <a:cs typeface="Times New Roman" pitchFamily="18" charset="0"/>
            </a:rPr>
            <a:t>The primary action </a:t>
          </a:r>
          <a:r>
            <a:rPr lang="en-US" sz="1800" dirty="0" smtClean="0">
              <a:latin typeface="Times New Roman" pitchFamily="18" charset="0"/>
              <a:cs typeface="Times New Roman" pitchFamily="18" charset="0"/>
            </a:rPr>
            <a:t>of a muscle is its major effect when the eye is the primary position (straight ahead)</a:t>
          </a:r>
          <a:endParaRPr lang="en-US" sz="1800" dirty="0">
            <a:latin typeface="Times New Roman" pitchFamily="18" charset="0"/>
            <a:cs typeface="Times New Roman" pitchFamily="18" charset="0"/>
          </a:endParaRPr>
        </a:p>
      </dgm:t>
    </dgm:pt>
    <dgm:pt modelId="{52CCF2D4-8237-41D3-9530-9A6470B4877B}" type="parTrans" cxnId="{1CBACD14-236B-4706-831F-D8D8F121158A}">
      <dgm:prSet/>
      <dgm:spPr/>
      <dgm:t>
        <a:bodyPr/>
        <a:lstStyle/>
        <a:p>
          <a:endParaRPr lang="en-US"/>
        </a:p>
      </dgm:t>
    </dgm:pt>
    <dgm:pt modelId="{B8BD2F47-F501-4378-A464-34BD3B28E49A}" type="sibTrans" cxnId="{1CBACD14-236B-4706-831F-D8D8F121158A}">
      <dgm:prSet/>
      <dgm:spPr/>
      <dgm:t>
        <a:bodyPr/>
        <a:lstStyle/>
        <a:p>
          <a:endParaRPr lang="en-US"/>
        </a:p>
      </dgm:t>
    </dgm:pt>
    <dgm:pt modelId="{A507903A-0F25-4B28-BCD5-7DD8B5CAF6B5}">
      <dgm:prSet phldrT="[Text]" custT="1"/>
      <dgm:spPr/>
      <dgm:t>
        <a:bodyPr/>
        <a:lstStyle/>
        <a:p>
          <a:r>
            <a:rPr lang="en-US" sz="1800" b="1" i="1" dirty="0" smtClean="0">
              <a:latin typeface="Times New Roman" pitchFamily="18" charset="0"/>
              <a:cs typeface="Times New Roman" pitchFamily="18" charset="0"/>
            </a:rPr>
            <a:t>The subsidiary actions </a:t>
          </a:r>
          <a:r>
            <a:rPr lang="en-US" sz="1800" dirty="0" smtClean="0">
              <a:latin typeface="Times New Roman" pitchFamily="18" charset="0"/>
              <a:cs typeface="Times New Roman" pitchFamily="18" charset="0"/>
            </a:rPr>
            <a:t>are the additional effects on the position of the eye</a:t>
          </a:r>
          <a:endParaRPr lang="en-US" sz="1800" dirty="0">
            <a:latin typeface="Times New Roman" pitchFamily="18" charset="0"/>
            <a:cs typeface="Times New Roman" pitchFamily="18" charset="0"/>
          </a:endParaRPr>
        </a:p>
      </dgm:t>
    </dgm:pt>
    <dgm:pt modelId="{555C22E6-39A6-4704-B7E3-E655AEC729B8}" type="parTrans" cxnId="{F69F749C-E372-4889-9C7C-6AC66DD20A48}">
      <dgm:prSet/>
      <dgm:spPr/>
      <dgm:t>
        <a:bodyPr/>
        <a:lstStyle/>
        <a:p>
          <a:endParaRPr lang="en-US"/>
        </a:p>
      </dgm:t>
    </dgm:pt>
    <dgm:pt modelId="{CCCFA6A9-77C9-40E1-A5AE-138CD1205BAD}" type="sibTrans" cxnId="{F69F749C-E372-4889-9C7C-6AC66DD20A48}">
      <dgm:prSet/>
      <dgm:spPr/>
      <dgm:t>
        <a:bodyPr/>
        <a:lstStyle/>
        <a:p>
          <a:endParaRPr lang="en-US"/>
        </a:p>
      </dgm:t>
    </dgm:pt>
    <dgm:pt modelId="{BAF5BCB0-9BDF-4B74-87C7-67567C4F8557}">
      <dgm:prSet phldrT="[Text]" custT="1"/>
      <dgm:spPr/>
      <dgm:t>
        <a:bodyPr/>
        <a:lstStyle/>
        <a:p>
          <a:r>
            <a:rPr lang="en-US" sz="1800" dirty="0" smtClean="0">
              <a:latin typeface="Times New Roman" pitchFamily="18" charset="0"/>
              <a:cs typeface="Times New Roman" pitchFamily="18" charset="0"/>
            </a:rPr>
            <a:t>The actions of the extraocular muscles depend on the position of the globe at the time of muscle contraction</a:t>
          </a:r>
          <a:endParaRPr lang="en-US" sz="1800" dirty="0">
            <a:latin typeface="Times New Roman" pitchFamily="18" charset="0"/>
            <a:cs typeface="Times New Roman" pitchFamily="18" charset="0"/>
          </a:endParaRPr>
        </a:p>
      </dgm:t>
    </dgm:pt>
    <dgm:pt modelId="{4B11E323-04F2-47F5-AC34-08AF1A399EC1}" type="sibTrans" cxnId="{B8941688-9861-4200-A97D-2194E374CA51}">
      <dgm:prSet/>
      <dgm:spPr/>
      <dgm:t>
        <a:bodyPr/>
        <a:lstStyle/>
        <a:p>
          <a:endParaRPr lang="en-US"/>
        </a:p>
      </dgm:t>
    </dgm:pt>
    <dgm:pt modelId="{D3B25A16-3094-42E9-9BC7-EBE7914FFAE1}" type="parTrans" cxnId="{B8941688-9861-4200-A97D-2194E374CA51}">
      <dgm:prSet/>
      <dgm:spPr/>
      <dgm:t>
        <a:bodyPr/>
        <a:lstStyle/>
        <a:p>
          <a:endParaRPr lang="en-US"/>
        </a:p>
      </dgm:t>
    </dgm:pt>
    <dgm:pt modelId="{AFB5B23F-A0BC-4142-A192-5CE82DCED70B}" type="pres">
      <dgm:prSet presAssocID="{30BB42E3-542B-4803-8311-D220410FE338}" presName="Name0" presStyleCnt="0">
        <dgm:presLayoutVars>
          <dgm:dir/>
          <dgm:animLvl val="lvl"/>
          <dgm:resizeHandles val="exact"/>
        </dgm:presLayoutVars>
      </dgm:prSet>
      <dgm:spPr/>
      <dgm:t>
        <a:bodyPr/>
        <a:lstStyle/>
        <a:p>
          <a:endParaRPr lang="en-US"/>
        </a:p>
      </dgm:t>
    </dgm:pt>
    <dgm:pt modelId="{C322C2AF-86D5-4F22-8B72-0CC5EC1164BB}" type="pres">
      <dgm:prSet presAssocID="{AA9AE431-5E76-4992-81D5-BE0F83C0F330}" presName="linNode" presStyleCnt="0"/>
      <dgm:spPr/>
    </dgm:pt>
    <dgm:pt modelId="{C5E163F7-3E96-4391-999F-5682E37B4591}" type="pres">
      <dgm:prSet presAssocID="{AA9AE431-5E76-4992-81D5-BE0F83C0F330}" presName="parentText" presStyleLbl="node1" presStyleIdx="0" presStyleCnt="1" custScaleX="80312">
        <dgm:presLayoutVars>
          <dgm:chMax val="1"/>
          <dgm:bulletEnabled val="1"/>
        </dgm:presLayoutVars>
      </dgm:prSet>
      <dgm:spPr/>
      <dgm:t>
        <a:bodyPr/>
        <a:lstStyle/>
        <a:p>
          <a:endParaRPr lang="en-US"/>
        </a:p>
      </dgm:t>
    </dgm:pt>
    <dgm:pt modelId="{0ADCB703-757B-4DA2-81E8-B7D05C197A43}" type="pres">
      <dgm:prSet presAssocID="{AA9AE431-5E76-4992-81D5-BE0F83C0F330}" presName="descendantText" presStyleLbl="alignAccFollowNode1" presStyleIdx="0" presStyleCnt="1" custScaleX="225487" custScaleY="125000">
        <dgm:presLayoutVars>
          <dgm:bulletEnabled val="1"/>
        </dgm:presLayoutVars>
      </dgm:prSet>
      <dgm:spPr/>
      <dgm:t>
        <a:bodyPr/>
        <a:lstStyle/>
        <a:p>
          <a:endParaRPr lang="en-US"/>
        </a:p>
      </dgm:t>
    </dgm:pt>
  </dgm:ptLst>
  <dgm:cxnLst>
    <dgm:cxn modelId="{1CBACD14-236B-4706-831F-D8D8F121158A}" srcId="{AA9AE431-5E76-4992-81D5-BE0F83C0F330}" destId="{987D0F82-CB6D-4EFC-9E77-172519668738}" srcOrd="1" destOrd="0" parTransId="{52CCF2D4-8237-41D3-9530-9A6470B4877B}" sibTransId="{B8BD2F47-F501-4378-A464-34BD3B28E49A}"/>
    <dgm:cxn modelId="{F69F749C-E372-4889-9C7C-6AC66DD20A48}" srcId="{AA9AE431-5E76-4992-81D5-BE0F83C0F330}" destId="{A507903A-0F25-4B28-BCD5-7DD8B5CAF6B5}" srcOrd="2" destOrd="0" parTransId="{555C22E6-39A6-4704-B7E3-E655AEC729B8}" sibTransId="{CCCFA6A9-77C9-40E1-A5AE-138CD1205BAD}"/>
    <dgm:cxn modelId="{B8941688-9861-4200-A97D-2194E374CA51}" srcId="{AA9AE431-5E76-4992-81D5-BE0F83C0F330}" destId="{BAF5BCB0-9BDF-4B74-87C7-67567C4F8557}" srcOrd="0" destOrd="0" parTransId="{D3B25A16-3094-42E9-9BC7-EBE7914FFAE1}" sibTransId="{4B11E323-04F2-47F5-AC34-08AF1A399EC1}"/>
    <dgm:cxn modelId="{2F49E481-235C-43FA-865B-5D28BF304E2E}" type="presOf" srcId="{30BB42E3-542B-4803-8311-D220410FE338}" destId="{AFB5B23F-A0BC-4142-A192-5CE82DCED70B}" srcOrd="0" destOrd="0" presId="urn:microsoft.com/office/officeart/2005/8/layout/vList5"/>
    <dgm:cxn modelId="{71979B06-25F1-49C0-9879-658DA4707DCF}" type="presOf" srcId="{987D0F82-CB6D-4EFC-9E77-172519668738}" destId="{0ADCB703-757B-4DA2-81E8-B7D05C197A43}" srcOrd="0" destOrd="1" presId="urn:microsoft.com/office/officeart/2005/8/layout/vList5"/>
    <dgm:cxn modelId="{395E455F-B145-428B-AECB-22D92F1684C4}" type="presOf" srcId="{AA9AE431-5E76-4992-81D5-BE0F83C0F330}" destId="{C5E163F7-3E96-4391-999F-5682E37B4591}" srcOrd="0" destOrd="0" presId="urn:microsoft.com/office/officeart/2005/8/layout/vList5"/>
    <dgm:cxn modelId="{90549B15-7ED0-431F-821A-CAAD6F43A687}" srcId="{30BB42E3-542B-4803-8311-D220410FE338}" destId="{AA9AE431-5E76-4992-81D5-BE0F83C0F330}" srcOrd="0" destOrd="0" parTransId="{F3A841EF-B09F-4ED4-A7BF-E763802BA60C}" sibTransId="{B0921C07-C20D-4C80-AE9E-D6428A1A4E7D}"/>
    <dgm:cxn modelId="{79CCBEB4-FBAA-431B-8AE2-CEAFE0D8F237}" type="presOf" srcId="{A507903A-0F25-4B28-BCD5-7DD8B5CAF6B5}" destId="{0ADCB703-757B-4DA2-81E8-B7D05C197A43}" srcOrd="0" destOrd="2" presId="urn:microsoft.com/office/officeart/2005/8/layout/vList5"/>
    <dgm:cxn modelId="{3898F0A3-576C-4934-9CBC-8C0717597967}" type="presOf" srcId="{BAF5BCB0-9BDF-4B74-87C7-67567C4F8557}" destId="{0ADCB703-757B-4DA2-81E8-B7D05C197A43}" srcOrd="0" destOrd="0" presId="urn:microsoft.com/office/officeart/2005/8/layout/vList5"/>
    <dgm:cxn modelId="{D4C8D240-385D-4313-B474-67533AB7DA55}" type="presParOf" srcId="{AFB5B23F-A0BC-4142-A192-5CE82DCED70B}" destId="{C322C2AF-86D5-4F22-8B72-0CC5EC1164BB}" srcOrd="0" destOrd="0" presId="urn:microsoft.com/office/officeart/2005/8/layout/vList5"/>
    <dgm:cxn modelId="{181B5AFF-A964-4B58-8AF4-7DF9399FE32E}" type="presParOf" srcId="{C322C2AF-86D5-4F22-8B72-0CC5EC1164BB}" destId="{C5E163F7-3E96-4391-999F-5682E37B4591}" srcOrd="0" destOrd="0" presId="urn:microsoft.com/office/officeart/2005/8/layout/vList5"/>
    <dgm:cxn modelId="{E885EA93-C2FB-41DB-B110-9B8874B57FC0}" type="presParOf" srcId="{C322C2AF-86D5-4F22-8B72-0CC5EC1164BB}" destId="{0ADCB703-757B-4DA2-81E8-B7D05C197A43}"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6.xml><?xml version="1.0" encoding="utf-8"?>
<dgm:dataModel xmlns:dgm="http://schemas.openxmlformats.org/drawingml/2006/diagram" xmlns:a="http://schemas.openxmlformats.org/drawingml/2006/main">
  <dgm:ptLst>
    <dgm:pt modelId="{8C894DCC-6884-4380-9C7C-66A6292DE725}"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C1056F72-66B8-465D-BE42-9A128B3FFB5E}">
      <dgm:prSet phldrT="[Text]" custT="1"/>
      <dgm:spPr/>
      <dgm:t>
        <a:bodyPr/>
        <a:lstStyle/>
        <a:p>
          <a:pPr algn="ctr"/>
          <a:r>
            <a:rPr lang="en-US" sz="1600" dirty="0" smtClean="0">
              <a:latin typeface="Times New Roman" pitchFamily="18" charset="0"/>
              <a:cs typeface="Times New Roman" pitchFamily="18" charset="0"/>
            </a:rPr>
            <a:t>SHERRINGTONS‘s LAW</a:t>
          </a:r>
          <a:endParaRPr lang="en-US" sz="1600" dirty="0">
            <a:latin typeface="Times New Roman" pitchFamily="18" charset="0"/>
            <a:cs typeface="Times New Roman" pitchFamily="18" charset="0"/>
          </a:endParaRPr>
        </a:p>
      </dgm:t>
    </dgm:pt>
    <dgm:pt modelId="{CD59E145-C6CB-4A00-BCF3-46316577AB63}" type="parTrans" cxnId="{72BDE1EC-1C2D-4F4C-AA8D-555D1B48E713}">
      <dgm:prSet/>
      <dgm:spPr/>
      <dgm:t>
        <a:bodyPr/>
        <a:lstStyle/>
        <a:p>
          <a:endParaRPr lang="en-US"/>
        </a:p>
      </dgm:t>
    </dgm:pt>
    <dgm:pt modelId="{89B6083C-9F84-4B0E-9356-C6308B2596CF}" type="sibTrans" cxnId="{72BDE1EC-1C2D-4F4C-AA8D-555D1B48E713}">
      <dgm:prSet/>
      <dgm:spPr/>
      <dgm:t>
        <a:bodyPr/>
        <a:lstStyle/>
        <a:p>
          <a:endParaRPr lang="en-US"/>
        </a:p>
      </dgm:t>
    </dgm:pt>
    <dgm:pt modelId="{1802655E-BB39-461C-A695-9EE34B3C7DF2}">
      <dgm:prSet phldrT="[Text]" custT="1"/>
      <dgm:spPr/>
      <dgm:t>
        <a:bodyPr/>
        <a:lstStyle/>
        <a:p>
          <a:pPr algn="l"/>
          <a:r>
            <a:rPr lang="en-US" sz="1600" dirty="0" smtClean="0">
              <a:latin typeface="Times New Roman" pitchFamily="18" charset="0"/>
              <a:cs typeface="Times New Roman" pitchFamily="18" charset="0"/>
            </a:rPr>
            <a:t>This is the law of reciprocal innervation.</a:t>
          </a:r>
          <a:endParaRPr lang="en-US" sz="1600" dirty="0">
            <a:latin typeface="Times New Roman" pitchFamily="18" charset="0"/>
            <a:cs typeface="Times New Roman" pitchFamily="18" charset="0"/>
          </a:endParaRPr>
        </a:p>
      </dgm:t>
    </dgm:pt>
    <dgm:pt modelId="{CAECF0C6-5F44-4996-8F89-70E99A9E8EB6}" type="parTrans" cxnId="{36207F72-409A-4BE2-9893-577BB42C0910}">
      <dgm:prSet/>
      <dgm:spPr/>
      <dgm:t>
        <a:bodyPr/>
        <a:lstStyle/>
        <a:p>
          <a:endParaRPr lang="en-US"/>
        </a:p>
      </dgm:t>
    </dgm:pt>
    <dgm:pt modelId="{AB6F3D47-09AE-48F8-94B5-BD5AB8E735E0}" type="sibTrans" cxnId="{36207F72-409A-4BE2-9893-577BB42C0910}">
      <dgm:prSet/>
      <dgm:spPr/>
      <dgm:t>
        <a:bodyPr/>
        <a:lstStyle/>
        <a:p>
          <a:endParaRPr lang="en-US"/>
        </a:p>
      </dgm:t>
    </dgm:pt>
    <dgm:pt modelId="{22E1FF80-95C9-4862-A398-DFAAF070DCBB}">
      <dgm:prSet phldrT="[Text]" custT="1"/>
      <dgm:spPr/>
      <dgm:t>
        <a:bodyPr/>
        <a:lstStyle/>
        <a:p>
          <a:pPr algn="l"/>
          <a:r>
            <a:rPr lang="en-US" sz="1600" dirty="0" smtClean="0">
              <a:latin typeface="Times New Roman" pitchFamily="18" charset="0"/>
              <a:cs typeface="Times New Roman" pitchFamily="18" charset="0"/>
            </a:rPr>
            <a:t>Sherrington‘s law states that increased innervation and contraction of  a muscle is automatically associated with reciprocal decrease in innervation and relaxation of its antagonist(right lateral and right medial rectus)</a:t>
          </a:r>
          <a:endParaRPr lang="en-US" sz="1600" dirty="0">
            <a:latin typeface="Times New Roman" pitchFamily="18" charset="0"/>
            <a:cs typeface="Times New Roman" pitchFamily="18" charset="0"/>
          </a:endParaRPr>
        </a:p>
      </dgm:t>
    </dgm:pt>
    <dgm:pt modelId="{A4047909-176E-4551-B70C-D95A3931ABE7}" type="parTrans" cxnId="{0B2A73D5-BB02-4EE6-90FC-73EB66C5DFBC}">
      <dgm:prSet/>
      <dgm:spPr/>
      <dgm:t>
        <a:bodyPr/>
        <a:lstStyle/>
        <a:p>
          <a:endParaRPr lang="en-US"/>
        </a:p>
      </dgm:t>
    </dgm:pt>
    <dgm:pt modelId="{1FEC94EB-7AA3-435E-A0AD-2AE7E2317CC3}" type="sibTrans" cxnId="{0B2A73D5-BB02-4EE6-90FC-73EB66C5DFBC}">
      <dgm:prSet/>
      <dgm:spPr/>
      <dgm:t>
        <a:bodyPr/>
        <a:lstStyle/>
        <a:p>
          <a:endParaRPr lang="en-US"/>
        </a:p>
      </dgm:t>
    </dgm:pt>
    <dgm:pt modelId="{3695A2D5-D668-4A0E-A407-2C86747B451B}" type="pres">
      <dgm:prSet presAssocID="{8C894DCC-6884-4380-9C7C-66A6292DE725}" presName="linear" presStyleCnt="0">
        <dgm:presLayoutVars>
          <dgm:animLvl val="lvl"/>
          <dgm:resizeHandles val="exact"/>
        </dgm:presLayoutVars>
      </dgm:prSet>
      <dgm:spPr/>
      <dgm:t>
        <a:bodyPr/>
        <a:lstStyle/>
        <a:p>
          <a:endParaRPr lang="en-US"/>
        </a:p>
      </dgm:t>
    </dgm:pt>
    <dgm:pt modelId="{616D26F2-5E42-4203-92D0-0B170AA4ED0B}" type="pres">
      <dgm:prSet presAssocID="{C1056F72-66B8-465D-BE42-9A128B3FFB5E}" presName="parentText" presStyleLbl="node1" presStyleIdx="0" presStyleCnt="1" custScaleY="71682">
        <dgm:presLayoutVars>
          <dgm:chMax val="0"/>
          <dgm:bulletEnabled val="1"/>
        </dgm:presLayoutVars>
      </dgm:prSet>
      <dgm:spPr/>
      <dgm:t>
        <a:bodyPr/>
        <a:lstStyle/>
        <a:p>
          <a:endParaRPr lang="en-US"/>
        </a:p>
      </dgm:t>
    </dgm:pt>
    <dgm:pt modelId="{3780565D-094D-4273-B82C-40907D96193F}" type="pres">
      <dgm:prSet presAssocID="{C1056F72-66B8-465D-BE42-9A128B3FFB5E}" presName="childText" presStyleLbl="revTx" presStyleIdx="0" presStyleCnt="1" custScaleY="108742">
        <dgm:presLayoutVars>
          <dgm:bulletEnabled val="1"/>
        </dgm:presLayoutVars>
      </dgm:prSet>
      <dgm:spPr/>
      <dgm:t>
        <a:bodyPr/>
        <a:lstStyle/>
        <a:p>
          <a:endParaRPr lang="en-US"/>
        </a:p>
      </dgm:t>
    </dgm:pt>
  </dgm:ptLst>
  <dgm:cxnLst>
    <dgm:cxn modelId="{A75DCED2-5D76-4D8A-934D-5979C3528804}" type="presOf" srcId="{22E1FF80-95C9-4862-A398-DFAAF070DCBB}" destId="{3780565D-094D-4273-B82C-40907D96193F}" srcOrd="0" destOrd="1" presId="urn:microsoft.com/office/officeart/2005/8/layout/vList2"/>
    <dgm:cxn modelId="{DB221DDE-5037-48F0-B421-1FA6AEAC1FCD}" type="presOf" srcId="{C1056F72-66B8-465D-BE42-9A128B3FFB5E}" destId="{616D26F2-5E42-4203-92D0-0B170AA4ED0B}" srcOrd="0" destOrd="0" presId="urn:microsoft.com/office/officeart/2005/8/layout/vList2"/>
    <dgm:cxn modelId="{5743FE05-D343-44FC-95AF-54C8B7D422C7}" type="presOf" srcId="{1802655E-BB39-461C-A695-9EE34B3C7DF2}" destId="{3780565D-094D-4273-B82C-40907D96193F}" srcOrd="0" destOrd="0" presId="urn:microsoft.com/office/officeart/2005/8/layout/vList2"/>
    <dgm:cxn modelId="{72BDE1EC-1C2D-4F4C-AA8D-555D1B48E713}" srcId="{8C894DCC-6884-4380-9C7C-66A6292DE725}" destId="{C1056F72-66B8-465D-BE42-9A128B3FFB5E}" srcOrd="0" destOrd="0" parTransId="{CD59E145-C6CB-4A00-BCF3-46316577AB63}" sibTransId="{89B6083C-9F84-4B0E-9356-C6308B2596CF}"/>
    <dgm:cxn modelId="{C2564721-7959-4E52-9262-59417724C24F}" type="presOf" srcId="{8C894DCC-6884-4380-9C7C-66A6292DE725}" destId="{3695A2D5-D668-4A0E-A407-2C86747B451B}" srcOrd="0" destOrd="0" presId="urn:microsoft.com/office/officeart/2005/8/layout/vList2"/>
    <dgm:cxn modelId="{0B2A73D5-BB02-4EE6-90FC-73EB66C5DFBC}" srcId="{C1056F72-66B8-465D-BE42-9A128B3FFB5E}" destId="{22E1FF80-95C9-4862-A398-DFAAF070DCBB}" srcOrd="1" destOrd="0" parTransId="{A4047909-176E-4551-B70C-D95A3931ABE7}" sibTransId="{1FEC94EB-7AA3-435E-A0AD-2AE7E2317CC3}"/>
    <dgm:cxn modelId="{36207F72-409A-4BE2-9893-577BB42C0910}" srcId="{C1056F72-66B8-465D-BE42-9A128B3FFB5E}" destId="{1802655E-BB39-461C-A695-9EE34B3C7DF2}" srcOrd="0" destOrd="0" parTransId="{CAECF0C6-5F44-4996-8F89-70E99A9E8EB6}" sibTransId="{AB6F3D47-09AE-48F8-94B5-BD5AB8E735E0}"/>
    <dgm:cxn modelId="{BB7A5269-8D9A-411C-8125-4C393BF8190E}" type="presParOf" srcId="{3695A2D5-D668-4A0E-A407-2C86747B451B}" destId="{616D26F2-5E42-4203-92D0-0B170AA4ED0B}" srcOrd="0" destOrd="0" presId="urn:microsoft.com/office/officeart/2005/8/layout/vList2"/>
    <dgm:cxn modelId="{92E64D49-5619-4BCB-883F-8A739E2F070F}" type="presParOf" srcId="{3695A2D5-D668-4A0E-A407-2C86747B451B}" destId="{3780565D-094D-4273-B82C-40907D96193F}"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17.xml><?xml version="1.0" encoding="utf-8"?>
<dgm:dataModel xmlns:dgm="http://schemas.openxmlformats.org/drawingml/2006/diagram" xmlns:a="http://schemas.openxmlformats.org/drawingml/2006/main">
  <dgm:ptLst>
    <dgm:pt modelId="{5A0E8702-5808-425B-B7B7-E390E83270A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7791E6E-0BE0-478D-A1B4-DAF025F290E6}">
      <dgm:prSet phldrT="[Text]" custT="1"/>
      <dgm:spPr/>
      <dgm:t>
        <a:bodyPr/>
        <a:lstStyle/>
        <a:p>
          <a:pPr algn="ctr"/>
          <a:r>
            <a:rPr lang="en-US" sz="1600" dirty="0" smtClean="0">
              <a:latin typeface="Times New Roman" pitchFamily="18" charset="0"/>
              <a:cs typeface="Times New Roman" pitchFamily="18" charset="0"/>
            </a:rPr>
            <a:t>HERING‘s LAW</a:t>
          </a:r>
          <a:r>
            <a:rPr lang="sr-Cyrl-CS" sz="1600" dirty="0" smtClean="0">
              <a:latin typeface="Times New Roman" pitchFamily="18" charset="0"/>
              <a:cs typeface="Times New Roman" pitchFamily="18" charset="0"/>
            </a:rPr>
            <a:t> </a:t>
          </a:r>
          <a:endParaRPr lang="en-US" sz="1600" dirty="0">
            <a:latin typeface="Times New Roman" pitchFamily="18" charset="0"/>
            <a:cs typeface="Times New Roman" pitchFamily="18" charset="0"/>
          </a:endParaRPr>
        </a:p>
      </dgm:t>
    </dgm:pt>
    <dgm:pt modelId="{9A800610-4076-450B-9043-24B806D93B69}" type="parTrans" cxnId="{7E7D9314-BAD3-457F-9C3E-CC4FD53A7DFF}">
      <dgm:prSet/>
      <dgm:spPr/>
      <dgm:t>
        <a:bodyPr/>
        <a:lstStyle/>
        <a:p>
          <a:endParaRPr lang="en-US"/>
        </a:p>
      </dgm:t>
    </dgm:pt>
    <dgm:pt modelId="{73CA5F8A-5AC6-4009-BF1C-CB262EC5AB34}" type="sibTrans" cxnId="{7E7D9314-BAD3-457F-9C3E-CC4FD53A7DFF}">
      <dgm:prSet/>
      <dgm:spPr/>
      <dgm:t>
        <a:bodyPr/>
        <a:lstStyle/>
        <a:p>
          <a:endParaRPr lang="en-US"/>
        </a:p>
      </dgm:t>
    </dgm:pt>
    <dgm:pt modelId="{0D904B1A-24C2-4795-8AC9-5B6DAE28276A}">
      <dgm:prSet phldrT="[Text]" custT="1"/>
      <dgm:spPr/>
      <dgm:t>
        <a:bodyPr/>
        <a:lstStyle/>
        <a:p>
          <a:r>
            <a:rPr lang="en-US" sz="1800" b="1" i="1" u="sng" dirty="0" smtClean="0">
              <a:latin typeface="Times New Roman" pitchFamily="18" charset="0"/>
              <a:cs typeface="Times New Roman" pitchFamily="18" charset="0"/>
            </a:rPr>
            <a:t>Yoke muscles</a:t>
          </a:r>
          <a:r>
            <a:rPr lang="en-US" sz="1600" dirty="0" smtClean="0">
              <a:latin typeface="Times New Roman" pitchFamily="18" charset="0"/>
              <a:cs typeface="Times New Roman" pitchFamily="18" charset="0"/>
            </a:rPr>
            <a:t>: when the eyes are moving into each of the 6 cardinal position of gaze, a muscle of one is paired with a yoke muscle of the opposite eye (right lateral and  left medial rectus)</a:t>
          </a:r>
          <a:endParaRPr lang="en-US" sz="1600" dirty="0">
            <a:latin typeface="Times New Roman" pitchFamily="18" charset="0"/>
            <a:cs typeface="Times New Roman" pitchFamily="18" charset="0"/>
          </a:endParaRPr>
        </a:p>
      </dgm:t>
    </dgm:pt>
    <dgm:pt modelId="{41003216-A064-4DC5-A7A1-5C2326DDB17F}" type="parTrans" cxnId="{504A8E2E-3EA1-470E-9629-7F5191EC0C96}">
      <dgm:prSet/>
      <dgm:spPr/>
      <dgm:t>
        <a:bodyPr/>
        <a:lstStyle/>
        <a:p>
          <a:endParaRPr lang="en-US"/>
        </a:p>
      </dgm:t>
    </dgm:pt>
    <dgm:pt modelId="{6F955807-46FF-4D35-AB43-9ACB633DE74B}" type="sibTrans" cxnId="{504A8E2E-3EA1-470E-9629-7F5191EC0C96}">
      <dgm:prSet/>
      <dgm:spPr/>
      <dgm:t>
        <a:bodyPr/>
        <a:lstStyle/>
        <a:p>
          <a:endParaRPr lang="en-US"/>
        </a:p>
      </dgm:t>
    </dgm:pt>
    <dgm:pt modelId="{74D17E2E-34CD-4F96-95C8-E1946B7CE986}">
      <dgm:prSet phldrT="[Text]" custT="1"/>
      <dgm:spPr/>
      <dgm:t>
        <a:bodyPr/>
        <a:lstStyle/>
        <a:p>
          <a:r>
            <a:rPr lang="en-US" sz="1600" dirty="0" err="1" smtClean="0">
              <a:latin typeface="Times New Roman" pitchFamily="18" charset="0"/>
              <a:cs typeface="Times New Roman" pitchFamily="18" charset="0"/>
            </a:rPr>
            <a:t>Hering‘s</a:t>
          </a:r>
          <a:r>
            <a:rPr lang="en-US" sz="1600" dirty="0" smtClean="0">
              <a:latin typeface="Times New Roman" pitchFamily="18" charset="0"/>
              <a:cs typeface="Times New Roman" pitchFamily="18" charset="0"/>
            </a:rPr>
            <a:t> low states that during any conjugate eye movement equal and simultaneous innervation flow to the yoke muscles</a:t>
          </a:r>
          <a:endParaRPr lang="en-US" sz="1600" dirty="0">
            <a:latin typeface="Times New Roman" pitchFamily="18" charset="0"/>
            <a:cs typeface="Times New Roman" pitchFamily="18" charset="0"/>
          </a:endParaRPr>
        </a:p>
      </dgm:t>
    </dgm:pt>
    <dgm:pt modelId="{F906B2C9-07FB-4A9F-9840-A02AFE2F079D}" type="parTrans" cxnId="{8B78CFB0-6703-4B0A-A8D8-9AE0CFEA381F}">
      <dgm:prSet/>
      <dgm:spPr/>
      <dgm:t>
        <a:bodyPr/>
        <a:lstStyle/>
        <a:p>
          <a:endParaRPr lang="en-US"/>
        </a:p>
      </dgm:t>
    </dgm:pt>
    <dgm:pt modelId="{773468B8-AEFB-4D6E-BF87-0FF2040D872C}" type="sibTrans" cxnId="{8B78CFB0-6703-4B0A-A8D8-9AE0CFEA381F}">
      <dgm:prSet/>
      <dgm:spPr/>
      <dgm:t>
        <a:bodyPr/>
        <a:lstStyle/>
        <a:p>
          <a:endParaRPr lang="en-US"/>
        </a:p>
      </dgm:t>
    </dgm:pt>
    <dgm:pt modelId="{1C23454A-A5CE-4F74-863C-0A69B9945A1C}" type="pres">
      <dgm:prSet presAssocID="{5A0E8702-5808-425B-B7B7-E390E83270AA}" presName="linear" presStyleCnt="0">
        <dgm:presLayoutVars>
          <dgm:animLvl val="lvl"/>
          <dgm:resizeHandles val="exact"/>
        </dgm:presLayoutVars>
      </dgm:prSet>
      <dgm:spPr/>
      <dgm:t>
        <a:bodyPr/>
        <a:lstStyle/>
        <a:p>
          <a:endParaRPr lang="en-US"/>
        </a:p>
      </dgm:t>
    </dgm:pt>
    <dgm:pt modelId="{F57FCDB4-551F-48E2-BE42-FCFCC6376D0A}" type="pres">
      <dgm:prSet presAssocID="{B7791E6E-0BE0-478D-A1B4-DAF025F290E6}" presName="parentText" presStyleLbl="node1" presStyleIdx="0" presStyleCnt="1" custScaleY="85541">
        <dgm:presLayoutVars>
          <dgm:chMax val="0"/>
          <dgm:bulletEnabled val="1"/>
        </dgm:presLayoutVars>
      </dgm:prSet>
      <dgm:spPr/>
      <dgm:t>
        <a:bodyPr/>
        <a:lstStyle/>
        <a:p>
          <a:endParaRPr lang="en-US"/>
        </a:p>
      </dgm:t>
    </dgm:pt>
    <dgm:pt modelId="{90AC5EC2-7935-416B-823E-184707114E44}" type="pres">
      <dgm:prSet presAssocID="{B7791E6E-0BE0-478D-A1B4-DAF025F290E6}" presName="childText" presStyleLbl="revTx" presStyleIdx="0" presStyleCnt="1" custScaleY="120563">
        <dgm:presLayoutVars>
          <dgm:bulletEnabled val="1"/>
        </dgm:presLayoutVars>
      </dgm:prSet>
      <dgm:spPr/>
      <dgm:t>
        <a:bodyPr/>
        <a:lstStyle/>
        <a:p>
          <a:endParaRPr lang="en-US"/>
        </a:p>
      </dgm:t>
    </dgm:pt>
  </dgm:ptLst>
  <dgm:cxnLst>
    <dgm:cxn modelId="{C61C50A8-AD65-4E3F-9E1E-2245651F80EF}" type="presOf" srcId="{5A0E8702-5808-425B-B7B7-E390E83270AA}" destId="{1C23454A-A5CE-4F74-863C-0A69B9945A1C}" srcOrd="0" destOrd="0" presId="urn:microsoft.com/office/officeart/2005/8/layout/vList2"/>
    <dgm:cxn modelId="{66EF9FF8-F686-4154-9FBD-FA6CFFA48CD0}" type="presOf" srcId="{0D904B1A-24C2-4795-8AC9-5B6DAE28276A}" destId="{90AC5EC2-7935-416B-823E-184707114E44}" srcOrd="0" destOrd="0" presId="urn:microsoft.com/office/officeart/2005/8/layout/vList2"/>
    <dgm:cxn modelId="{504A8E2E-3EA1-470E-9629-7F5191EC0C96}" srcId="{B7791E6E-0BE0-478D-A1B4-DAF025F290E6}" destId="{0D904B1A-24C2-4795-8AC9-5B6DAE28276A}" srcOrd="0" destOrd="0" parTransId="{41003216-A064-4DC5-A7A1-5C2326DDB17F}" sibTransId="{6F955807-46FF-4D35-AB43-9ACB633DE74B}"/>
    <dgm:cxn modelId="{D5485CF3-0792-4090-9D6E-EF4C1B39AD51}" type="presOf" srcId="{B7791E6E-0BE0-478D-A1B4-DAF025F290E6}" destId="{F57FCDB4-551F-48E2-BE42-FCFCC6376D0A}" srcOrd="0" destOrd="0" presId="urn:microsoft.com/office/officeart/2005/8/layout/vList2"/>
    <dgm:cxn modelId="{7E7D9314-BAD3-457F-9C3E-CC4FD53A7DFF}" srcId="{5A0E8702-5808-425B-B7B7-E390E83270AA}" destId="{B7791E6E-0BE0-478D-A1B4-DAF025F290E6}" srcOrd="0" destOrd="0" parTransId="{9A800610-4076-450B-9043-24B806D93B69}" sibTransId="{73CA5F8A-5AC6-4009-BF1C-CB262EC5AB34}"/>
    <dgm:cxn modelId="{8B78CFB0-6703-4B0A-A8D8-9AE0CFEA381F}" srcId="{B7791E6E-0BE0-478D-A1B4-DAF025F290E6}" destId="{74D17E2E-34CD-4F96-95C8-E1946B7CE986}" srcOrd="1" destOrd="0" parTransId="{F906B2C9-07FB-4A9F-9840-A02AFE2F079D}" sibTransId="{773468B8-AEFB-4D6E-BF87-0FF2040D872C}"/>
    <dgm:cxn modelId="{DA8EAEDD-F212-4BD8-91A9-C63EF9F66178}" type="presOf" srcId="{74D17E2E-34CD-4F96-95C8-E1946B7CE986}" destId="{90AC5EC2-7935-416B-823E-184707114E44}" srcOrd="0" destOrd="1" presId="urn:microsoft.com/office/officeart/2005/8/layout/vList2"/>
    <dgm:cxn modelId="{403A6E3E-66CC-4C0B-BB00-6F650F6669FE}" type="presParOf" srcId="{1C23454A-A5CE-4F74-863C-0A69B9945A1C}" destId="{F57FCDB4-551F-48E2-BE42-FCFCC6376D0A}" srcOrd="0" destOrd="0" presId="urn:microsoft.com/office/officeart/2005/8/layout/vList2"/>
    <dgm:cxn modelId="{FA34115E-33F1-4408-B9E7-AD7CF8BB764E}" type="presParOf" srcId="{1C23454A-A5CE-4F74-863C-0A69B9945A1C}" destId="{90AC5EC2-7935-416B-823E-184707114E44}"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18.xml><?xml version="1.0" encoding="utf-8"?>
<dgm:dataModel xmlns:dgm="http://schemas.openxmlformats.org/drawingml/2006/diagram" xmlns:a="http://schemas.openxmlformats.org/drawingml/2006/main">
  <dgm:ptLst>
    <dgm:pt modelId="{9035F54F-CED5-4950-B50C-AC7D7F5888B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97087E92-FDE1-49AE-8110-033AEFCCA97A}">
      <dgm:prSet phldrT="[Text]" custT="1"/>
      <dgm:spPr/>
      <dgm:t>
        <a:bodyPr/>
        <a:lstStyle/>
        <a:p>
          <a:r>
            <a:rPr lang="en-US" sz="2400" dirty="0" smtClean="0">
              <a:latin typeface="Times New Roman" pitchFamily="18" charset="0"/>
              <a:cs typeface="Times New Roman" pitchFamily="18" charset="0"/>
            </a:rPr>
            <a:t>Paralytic                        (</a:t>
          </a:r>
          <a:r>
            <a:rPr lang="en-US" sz="2400" dirty="0" err="1" smtClean="0">
              <a:latin typeface="Times New Roman" pitchFamily="18" charset="0"/>
              <a:cs typeface="Times New Roman" pitchFamily="18" charset="0"/>
            </a:rPr>
            <a:t>Incomitant</a:t>
          </a:r>
          <a:r>
            <a:rPr lang="en-US" sz="2400" dirty="0" smtClean="0">
              <a:latin typeface="Times New Roman" pitchFamily="18" charset="0"/>
              <a:cs typeface="Times New Roman" pitchFamily="18" charset="0"/>
            </a:rPr>
            <a:t>)                     strabismus </a:t>
          </a:r>
          <a:endParaRPr lang="en-US" sz="2400" dirty="0">
            <a:latin typeface="Times New Roman" pitchFamily="18" charset="0"/>
            <a:cs typeface="Times New Roman" pitchFamily="18" charset="0"/>
          </a:endParaRPr>
        </a:p>
      </dgm:t>
    </dgm:pt>
    <dgm:pt modelId="{D7E65A23-558E-476D-A45D-43DE1B85B000}" type="parTrans" cxnId="{853E3680-3985-42B9-9C84-3400248372B3}">
      <dgm:prSet/>
      <dgm:spPr/>
      <dgm:t>
        <a:bodyPr/>
        <a:lstStyle/>
        <a:p>
          <a:endParaRPr lang="en-US"/>
        </a:p>
      </dgm:t>
    </dgm:pt>
    <dgm:pt modelId="{86F08626-9688-418C-9592-230A163D2AD5}" type="sibTrans" cxnId="{853E3680-3985-42B9-9C84-3400248372B3}">
      <dgm:prSet/>
      <dgm:spPr/>
      <dgm:t>
        <a:bodyPr/>
        <a:lstStyle/>
        <a:p>
          <a:endParaRPr lang="en-US"/>
        </a:p>
      </dgm:t>
    </dgm:pt>
    <dgm:pt modelId="{22F2FDFA-2BB9-4734-B9BD-27911C7EFD2E}">
      <dgm:prSet phldrT="[Text]" custT="1"/>
      <dgm:spPr/>
      <dgm:t>
        <a:bodyPr/>
        <a:lstStyle/>
        <a:p>
          <a:r>
            <a:rPr lang="en-US" sz="1800" dirty="0" smtClean="0">
              <a:latin typeface="Times New Roman" pitchFamily="18" charset="0"/>
              <a:cs typeface="Times New Roman" pitchFamily="18" charset="0"/>
            </a:rPr>
            <a:t>Paralytic strabismus is the inability of the ocular muscles to move the eye because of muscular paralysis</a:t>
          </a:r>
          <a:endParaRPr lang="en-US" sz="1800" dirty="0">
            <a:latin typeface="Times New Roman" pitchFamily="18" charset="0"/>
            <a:cs typeface="Times New Roman" pitchFamily="18" charset="0"/>
          </a:endParaRPr>
        </a:p>
      </dgm:t>
    </dgm:pt>
    <dgm:pt modelId="{39C12B1B-63A7-48A8-991F-5DB38BC4BEB1}" type="parTrans" cxnId="{0C892B69-037A-4C7E-B8F5-F6F1C84753B4}">
      <dgm:prSet/>
      <dgm:spPr/>
      <dgm:t>
        <a:bodyPr/>
        <a:lstStyle/>
        <a:p>
          <a:endParaRPr lang="en-US"/>
        </a:p>
      </dgm:t>
    </dgm:pt>
    <dgm:pt modelId="{4E217565-51A5-42A9-9E68-39EE069CF5A8}" type="sibTrans" cxnId="{0C892B69-037A-4C7E-B8F5-F6F1C84753B4}">
      <dgm:prSet/>
      <dgm:spPr/>
      <dgm:t>
        <a:bodyPr/>
        <a:lstStyle/>
        <a:p>
          <a:endParaRPr lang="en-US"/>
        </a:p>
      </dgm:t>
    </dgm:pt>
    <dgm:pt modelId="{746DE411-E355-4024-824E-1047A36994CD}">
      <dgm:prSet phldrT="[Text]" custT="1"/>
      <dgm:spPr/>
      <dgm:t>
        <a:bodyPr/>
        <a:lstStyle/>
        <a:p>
          <a:r>
            <a:rPr lang="en-US" sz="1800" dirty="0" smtClean="0">
              <a:latin typeface="Times New Roman" pitchFamily="18" charset="0"/>
              <a:cs typeface="Times New Roman" pitchFamily="18" charset="0"/>
            </a:rPr>
            <a:t>In </a:t>
          </a:r>
          <a:r>
            <a:rPr lang="en-US" sz="1800" dirty="0" err="1" smtClean="0">
              <a:latin typeface="Times New Roman" pitchFamily="18" charset="0"/>
              <a:cs typeface="Times New Roman" pitchFamily="18" charset="0"/>
            </a:rPr>
            <a:t>incomitant</a:t>
          </a:r>
          <a:r>
            <a:rPr lang="en-US" sz="1800" dirty="0" smtClean="0">
              <a:latin typeface="Times New Roman" pitchFamily="18" charset="0"/>
              <a:cs typeface="Times New Roman" pitchFamily="18" charset="0"/>
            </a:rPr>
            <a:t> </a:t>
          </a:r>
          <a:r>
            <a:rPr lang="en-US" sz="1800" u="none" dirty="0" smtClean="0">
              <a:latin typeface="Times New Roman" pitchFamily="18" charset="0"/>
              <a:cs typeface="Times New Roman" pitchFamily="18" charset="0"/>
            </a:rPr>
            <a:t>deviation </a:t>
          </a:r>
          <a:r>
            <a:rPr lang="en-US" sz="1800" b="1" u="sng" dirty="0" smtClean="0">
              <a:latin typeface="Times New Roman" pitchFamily="18" charset="0"/>
              <a:cs typeface="Times New Roman" pitchFamily="18" charset="0"/>
            </a:rPr>
            <a:t>the angle differs </a:t>
          </a:r>
          <a:r>
            <a:rPr lang="en-US" sz="1800" u="none" dirty="0" smtClean="0">
              <a:latin typeface="Times New Roman" pitchFamily="18" charset="0"/>
              <a:cs typeface="Times New Roman" pitchFamily="18" charset="0"/>
            </a:rPr>
            <a:t>in various </a:t>
          </a:r>
          <a:r>
            <a:rPr lang="en-US" sz="1800" dirty="0" smtClean="0">
              <a:latin typeface="Times New Roman" pitchFamily="18" charset="0"/>
              <a:cs typeface="Times New Roman" pitchFamily="18" charset="0"/>
            </a:rPr>
            <a:t>positions of gaze as a result of abnormal innervation or restriction.</a:t>
          </a:r>
          <a:endParaRPr lang="en-US" sz="1800" dirty="0">
            <a:latin typeface="Times New Roman" pitchFamily="18" charset="0"/>
            <a:cs typeface="Times New Roman" pitchFamily="18" charset="0"/>
          </a:endParaRPr>
        </a:p>
      </dgm:t>
    </dgm:pt>
    <dgm:pt modelId="{FE0924B9-966E-4DBB-9553-86C21F126459}" type="parTrans" cxnId="{2E6DA767-266D-480F-9FFE-5FE66DE3CE8B}">
      <dgm:prSet/>
      <dgm:spPr/>
      <dgm:t>
        <a:bodyPr/>
        <a:lstStyle/>
        <a:p>
          <a:endParaRPr lang="en-US"/>
        </a:p>
      </dgm:t>
    </dgm:pt>
    <dgm:pt modelId="{7EC29CB5-3B3E-4EBF-A081-0C30EEF5B64A}" type="sibTrans" cxnId="{2E6DA767-266D-480F-9FFE-5FE66DE3CE8B}">
      <dgm:prSet/>
      <dgm:spPr/>
      <dgm:t>
        <a:bodyPr/>
        <a:lstStyle/>
        <a:p>
          <a:endParaRPr lang="en-US"/>
        </a:p>
      </dgm:t>
    </dgm:pt>
    <dgm:pt modelId="{D97BA3FC-400F-4E1D-8617-872831A4A5FD}" type="pres">
      <dgm:prSet presAssocID="{9035F54F-CED5-4950-B50C-AC7D7F5888B8}" presName="Name0" presStyleCnt="0">
        <dgm:presLayoutVars>
          <dgm:dir/>
          <dgm:animLvl val="lvl"/>
          <dgm:resizeHandles val="exact"/>
        </dgm:presLayoutVars>
      </dgm:prSet>
      <dgm:spPr/>
      <dgm:t>
        <a:bodyPr/>
        <a:lstStyle/>
        <a:p>
          <a:endParaRPr lang="en-US"/>
        </a:p>
      </dgm:t>
    </dgm:pt>
    <dgm:pt modelId="{BEA4A7F3-CBB7-4536-BE22-864DF32D0119}" type="pres">
      <dgm:prSet presAssocID="{97087E92-FDE1-49AE-8110-033AEFCCA97A}" presName="linNode" presStyleCnt="0"/>
      <dgm:spPr/>
    </dgm:pt>
    <dgm:pt modelId="{B797B6E1-3195-43C8-8971-17ED639F4E90}" type="pres">
      <dgm:prSet presAssocID="{97087E92-FDE1-49AE-8110-033AEFCCA97A}" presName="parentText" presStyleLbl="node1" presStyleIdx="0" presStyleCnt="1">
        <dgm:presLayoutVars>
          <dgm:chMax val="1"/>
          <dgm:bulletEnabled val="1"/>
        </dgm:presLayoutVars>
      </dgm:prSet>
      <dgm:spPr/>
      <dgm:t>
        <a:bodyPr/>
        <a:lstStyle/>
        <a:p>
          <a:endParaRPr lang="en-US"/>
        </a:p>
      </dgm:t>
    </dgm:pt>
    <dgm:pt modelId="{25B7844C-578F-4B0D-B157-FB1EFC3DF2F4}" type="pres">
      <dgm:prSet presAssocID="{97087E92-FDE1-49AE-8110-033AEFCCA97A}" presName="descendantText" presStyleLbl="alignAccFollowNode1" presStyleIdx="0" presStyleCnt="1" custScaleX="139068" custScaleY="120492">
        <dgm:presLayoutVars>
          <dgm:bulletEnabled val="1"/>
        </dgm:presLayoutVars>
      </dgm:prSet>
      <dgm:spPr/>
      <dgm:t>
        <a:bodyPr/>
        <a:lstStyle/>
        <a:p>
          <a:endParaRPr lang="en-US"/>
        </a:p>
      </dgm:t>
    </dgm:pt>
  </dgm:ptLst>
  <dgm:cxnLst>
    <dgm:cxn modelId="{8926C1D4-95D8-4A8E-BE55-D0171CAF514B}" type="presOf" srcId="{97087E92-FDE1-49AE-8110-033AEFCCA97A}" destId="{B797B6E1-3195-43C8-8971-17ED639F4E90}" srcOrd="0" destOrd="0" presId="urn:microsoft.com/office/officeart/2005/8/layout/vList5"/>
    <dgm:cxn modelId="{F1550A6E-B32A-4EAB-8DCC-9F1CC47CD184}" type="presOf" srcId="{9035F54F-CED5-4950-B50C-AC7D7F5888B8}" destId="{D97BA3FC-400F-4E1D-8617-872831A4A5FD}" srcOrd="0" destOrd="0" presId="urn:microsoft.com/office/officeart/2005/8/layout/vList5"/>
    <dgm:cxn modelId="{DD882B1E-772C-461C-818C-270C572E8EEB}" type="presOf" srcId="{22F2FDFA-2BB9-4734-B9BD-27911C7EFD2E}" destId="{25B7844C-578F-4B0D-B157-FB1EFC3DF2F4}" srcOrd="0" destOrd="0" presId="urn:microsoft.com/office/officeart/2005/8/layout/vList5"/>
    <dgm:cxn modelId="{0C892B69-037A-4C7E-B8F5-F6F1C84753B4}" srcId="{97087E92-FDE1-49AE-8110-033AEFCCA97A}" destId="{22F2FDFA-2BB9-4734-B9BD-27911C7EFD2E}" srcOrd="0" destOrd="0" parTransId="{39C12B1B-63A7-48A8-991F-5DB38BC4BEB1}" sibTransId="{4E217565-51A5-42A9-9E68-39EE069CF5A8}"/>
    <dgm:cxn modelId="{852806CF-1DAE-4F21-8AF6-381934D7432D}" type="presOf" srcId="{746DE411-E355-4024-824E-1047A36994CD}" destId="{25B7844C-578F-4B0D-B157-FB1EFC3DF2F4}" srcOrd="0" destOrd="1" presId="urn:microsoft.com/office/officeart/2005/8/layout/vList5"/>
    <dgm:cxn modelId="{2E6DA767-266D-480F-9FFE-5FE66DE3CE8B}" srcId="{97087E92-FDE1-49AE-8110-033AEFCCA97A}" destId="{746DE411-E355-4024-824E-1047A36994CD}" srcOrd="1" destOrd="0" parTransId="{FE0924B9-966E-4DBB-9553-86C21F126459}" sibTransId="{7EC29CB5-3B3E-4EBF-A081-0C30EEF5B64A}"/>
    <dgm:cxn modelId="{853E3680-3985-42B9-9C84-3400248372B3}" srcId="{9035F54F-CED5-4950-B50C-AC7D7F5888B8}" destId="{97087E92-FDE1-49AE-8110-033AEFCCA97A}" srcOrd="0" destOrd="0" parTransId="{D7E65A23-558E-476D-A45D-43DE1B85B000}" sibTransId="{86F08626-9688-418C-9592-230A163D2AD5}"/>
    <dgm:cxn modelId="{1EB66F22-8724-4500-AB7F-7CB48999022E}" type="presParOf" srcId="{D97BA3FC-400F-4E1D-8617-872831A4A5FD}" destId="{BEA4A7F3-CBB7-4536-BE22-864DF32D0119}" srcOrd="0" destOrd="0" presId="urn:microsoft.com/office/officeart/2005/8/layout/vList5"/>
    <dgm:cxn modelId="{C93356AC-2B95-4C59-A2B8-3A62E4F57353}" type="presParOf" srcId="{BEA4A7F3-CBB7-4536-BE22-864DF32D0119}" destId="{B797B6E1-3195-43C8-8971-17ED639F4E90}" srcOrd="0" destOrd="0" presId="urn:microsoft.com/office/officeart/2005/8/layout/vList5"/>
    <dgm:cxn modelId="{74AA7BC1-BC68-4A0C-A780-DAE79C6FA12E}" type="presParOf" srcId="{BEA4A7F3-CBB7-4536-BE22-864DF32D0119}" destId="{25B7844C-578F-4B0D-B157-FB1EFC3DF2F4}"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19.xml><?xml version="1.0" encoding="utf-8"?>
<dgm:dataModel xmlns:dgm="http://schemas.openxmlformats.org/drawingml/2006/diagram" xmlns:a="http://schemas.openxmlformats.org/drawingml/2006/main">
  <dgm:ptLst>
    <dgm:pt modelId="{95F3E342-36A7-450F-8E79-3A6BBBAD695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1DB5659-894C-4CF7-96CE-37E1A0C4F1B7}">
      <dgm:prSet phldrT="[Text]" custT="1"/>
      <dgm:spPr/>
      <dgm:t>
        <a:bodyPr/>
        <a:lstStyle/>
        <a:p>
          <a:pPr algn="ctr"/>
          <a:r>
            <a:rPr lang="en-US" sz="1800" dirty="0" smtClean="0">
              <a:latin typeface="Times New Roman" pitchFamily="18" charset="0"/>
              <a:cs typeface="Times New Roman" pitchFamily="18" charset="0"/>
            </a:rPr>
            <a:t>OBJECTIVE SIGNS</a:t>
          </a:r>
          <a:endParaRPr lang="en-US" sz="1800" dirty="0">
            <a:latin typeface="Times New Roman" pitchFamily="18" charset="0"/>
            <a:cs typeface="Times New Roman" pitchFamily="18" charset="0"/>
          </a:endParaRPr>
        </a:p>
      </dgm:t>
    </dgm:pt>
    <dgm:pt modelId="{FC4E94F4-9CAB-47B1-858C-5E59C4461416}" type="parTrans" cxnId="{20133505-318C-427A-88FD-BF0707A54B42}">
      <dgm:prSet/>
      <dgm:spPr/>
      <dgm:t>
        <a:bodyPr/>
        <a:lstStyle/>
        <a:p>
          <a:endParaRPr lang="en-US"/>
        </a:p>
      </dgm:t>
    </dgm:pt>
    <dgm:pt modelId="{6D465BB6-DA72-4F03-8E65-7A611AEFB8E8}" type="sibTrans" cxnId="{20133505-318C-427A-88FD-BF0707A54B42}">
      <dgm:prSet/>
      <dgm:spPr/>
      <dgm:t>
        <a:bodyPr/>
        <a:lstStyle/>
        <a:p>
          <a:endParaRPr lang="en-US"/>
        </a:p>
      </dgm:t>
    </dgm:pt>
    <dgm:pt modelId="{05E392C7-17C0-4F45-B9EA-0F32E1C8DC4D}">
      <dgm:prSet phldrT="[Text]" custT="1"/>
      <dgm:spPr/>
      <dgm:t>
        <a:bodyPr/>
        <a:lstStyle/>
        <a:p>
          <a:r>
            <a:rPr lang="en-US" sz="1600" dirty="0" smtClean="0">
              <a:latin typeface="Times New Roman" pitchFamily="18" charset="0"/>
              <a:cs typeface="Times New Roman" pitchFamily="18" charset="0"/>
            </a:rPr>
            <a:t>DEVIATION OF THE PARALYTIC EYE </a:t>
          </a:r>
          <a:endParaRPr lang="en-US" sz="1600" dirty="0">
            <a:latin typeface="Times New Roman" pitchFamily="18" charset="0"/>
            <a:cs typeface="Times New Roman" pitchFamily="18" charset="0"/>
          </a:endParaRPr>
        </a:p>
      </dgm:t>
    </dgm:pt>
    <dgm:pt modelId="{8570188F-23E6-46D1-B50C-EF40C01CEC37}" type="parTrans" cxnId="{22B5BE9D-61A0-4E5A-B270-79474C058617}">
      <dgm:prSet/>
      <dgm:spPr/>
      <dgm:t>
        <a:bodyPr/>
        <a:lstStyle/>
        <a:p>
          <a:endParaRPr lang="en-US"/>
        </a:p>
      </dgm:t>
    </dgm:pt>
    <dgm:pt modelId="{58E2BB0A-6355-40B2-9452-AC1017AF9D8C}" type="sibTrans" cxnId="{22B5BE9D-61A0-4E5A-B270-79474C058617}">
      <dgm:prSet/>
      <dgm:spPr/>
      <dgm:t>
        <a:bodyPr/>
        <a:lstStyle/>
        <a:p>
          <a:endParaRPr lang="en-US"/>
        </a:p>
      </dgm:t>
    </dgm:pt>
    <dgm:pt modelId="{7646DE53-AAB8-4E6C-946E-517E028A5A36}">
      <dgm:prSet phldrT="[Text]" custT="1"/>
      <dgm:spPr/>
      <dgm:t>
        <a:bodyPr/>
        <a:lstStyle/>
        <a:p>
          <a:r>
            <a:rPr lang="en-US" sz="1600" dirty="0" smtClean="0">
              <a:latin typeface="Times New Roman" pitchFamily="18" charset="0"/>
              <a:cs typeface="Times New Roman" pitchFamily="18" charset="0"/>
            </a:rPr>
            <a:t>THE SECONDARY ANGLE OF DEVIATION IS GREATER THAN THE PRIMARY ANGLE </a:t>
          </a:r>
          <a:endParaRPr lang="en-US" sz="1600" dirty="0">
            <a:latin typeface="Times New Roman" pitchFamily="18" charset="0"/>
            <a:cs typeface="Times New Roman" pitchFamily="18" charset="0"/>
          </a:endParaRPr>
        </a:p>
      </dgm:t>
    </dgm:pt>
    <dgm:pt modelId="{961CC9C1-E2EF-424F-9A4D-74DB46CD9A43}" type="parTrans" cxnId="{78F60344-5F20-4886-9D6F-080A802444E1}">
      <dgm:prSet/>
      <dgm:spPr/>
      <dgm:t>
        <a:bodyPr/>
        <a:lstStyle/>
        <a:p>
          <a:endParaRPr lang="en-US"/>
        </a:p>
      </dgm:t>
    </dgm:pt>
    <dgm:pt modelId="{FA7CD55F-E359-457F-9A50-D4902F883719}" type="sibTrans" cxnId="{78F60344-5F20-4886-9D6F-080A802444E1}">
      <dgm:prSet/>
      <dgm:spPr/>
      <dgm:t>
        <a:bodyPr/>
        <a:lstStyle/>
        <a:p>
          <a:endParaRPr lang="en-US"/>
        </a:p>
      </dgm:t>
    </dgm:pt>
    <dgm:pt modelId="{63439B71-A265-4C41-9370-6BD91C955B1C}">
      <dgm:prSet phldrT="[Text]" custT="1"/>
      <dgm:spPr/>
      <dgm:t>
        <a:bodyPr/>
        <a:lstStyle/>
        <a:p>
          <a:r>
            <a:rPr lang="en-US" sz="1600" dirty="0" smtClean="0">
              <a:latin typeface="Times New Roman" pitchFamily="18" charset="0"/>
              <a:cs typeface="Times New Roman" pitchFamily="18" charset="0"/>
            </a:rPr>
            <a:t>CORRECTIVE HEAD POSITION</a:t>
          </a:r>
          <a:endParaRPr lang="en-US" sz="1600" dirty="0">
            <a:latin typeface="Times New Roman" pitchFamily="18" charset="0"/>
            <a:cs typeface="Times New Roman" pitchFamily="18" charset="0"/>
          </a:endParaRPr>
        </a:p>
      </dgm:t>
    </dgm:pt>
    <dgm:pt modelId="{4B619A8C-2343-4651-AA0F-8BE7224CBC99}" type="parTrans" cxnId="{AE3EC5FE-3845-494F-B68F-F63956EE082E}">
      <dgm:prSet/>
      <dgm:spPr/>
      <dgm:t>
        <a:bodyPr/>
        <a:lstStyle/>
        <a:p>
          <a:endParaRPr lang="en-US"/>
        </a:p>
      </dgm:t>
    </dgm:pt>
    <dgm:pt modelId="{AE20A059-5E6C-4AB4-B604-ACC3CCDFFB8A}" type="sibTrans" cxnId="{AE3EC5FE-3845-494F-B68F-F63956EE082E}">
      <dgm:prSet/>
      <dgm:spPr/>
      <dgm:t>
        <a:bodyPr/>
        <a:lstStyle/>
        <a:p>
          <a:endParaRPr lang="en-US"/>
        </a:p>
      </dgm:t>
    </dgm:pt>
    <dgm:pt modelId="{4B0EC23C-4632-435B-963C-F033689D6DC1}" type="pres">
      <dgm:prSet presAssocID="{95F3E342-36A7-450F-8E79-3A6BBBAD6958}" presName="linear" presStyleCnt="0">
        <dgm:presLayoutVars>
          <dgm:animLvl val="lvl"/>
          <dgm:resizeHandles val="exact"/>
        </dgm:presLayoutVars>
      </dgm:prSet>
      <dgm:spPr/>
      <dgm:t>
        <a:bodyPr/>
        <a:lstStyle/>
        <a:p>
          <a:endParaRPr lang="en-US"/>
        </a:p>
      </dgm:t>
    </dgm:pt>
    <dgm:pt modelId="{80279E61-8BE9-4041-A168-8844A0982276}" type="pres">
      <dgm:prSet presAssocID="{71DB5659-894C-4CF7-96CE-37E1A0C4F1B7}" presName="parentText" presStyleLbl="node1" presStyleIdx="0" presStyleCnt="1" custLinFactNeighborY="-5842">
        <dgm:presLayoutVars>
          <dgm:chMax val="0"/>
          <dgm:bulletEnabled val="1"/>
        </dgm:presLayoutVars>
      </dgm:prSet>
      <dgm:spPr/>
      <dgm:t>
        <a:bodyPr/>
        <a:lstStyle/>
        <a:p>
          <a:endParaRPr lang="en-US"/>
        </a:p>
      </dgm:t>
    </dgm:pt>
    <dgm:pt modelId="{EDE26267-D4F4-455A-A810-278A7B12BE1F}" type="pres">
      <dgm:prSet presAssocID="{71DB5659-894C-4CF7-96CE-37E1A0C4F1B7}" presName="childText" presStyleLbl="revTx" presStyleIdx="0" presStyleCnt="1" custScaleY="202593">
        <dgm:presLayoutVars>
          <dgm:bulletEnabled val="1"/>
        </dgm:presLayoutVars>
      </dgm:prSet>
      <dgm:spPr/>
      <dgm:t>
        <a:bodyPr/>
        <a:lstStyle/>
        <a:p>
          <a:endParaRPr lang="en-US"/>
        </a:p>
      </dgm:t>
    </dgm:pt>
  </dgm:ptLst>
  <dgm:cxnLst>
    <dgm:cxn modelId="{20133505-318C-427A-88FD-BF0707A54B42}" srcId="{95F3E342-36A7-450F-8E79-3A6BBBAD6958}" destId="{71DB5659-894C-4CF7-96CE-37E1A0C4F1B7}" srcOrd="0" destOrd="0" parTransId="{FC4E94F4-9CAB-47B1-858C-5E59C4461416}" sibTransId="{6D465BB6-DA72-4F03-8E65-7A611AEFB8E8}"/>
    <dgm:cxn modelId="{44266798-D379-49ED-BE72-A04546A289ED}" type="presOf" srcId="{71DB5659-894C-4CF7-96CE-37E1A0C4F1B7}" destId="{80279E61-8BE9-4041-A168-8844A0982276}" srcOrd="0" destOrd="0" presId="urn:microsoft.com/office/officeart/2005/8/layout/vList2"/>
    <dgm:cxn modelId="{462BE706-5A96-4F20-975F-25E8F202976D}" type="presOf" srcId="{7646DE53-AAB8-4E6C-946E-517E028A5A36}" destId="{EDE26267-D4F4-455A-A810-278A7B12BE1F}" srcOrd="0" destOrd="1" presId="urn:microsoft.com/office/officeart/2005/8/layout/vList2"/>
    <dgm:cxn modelId="{AE3EC5FE-3845-494F-B68F-F63956EE082E}" srcId="{71DB5659-894C-4CF7-96CE-37E1A0C4F1B7}" destId="{63439B71-A265-4C41-9370-6BD91C955B1C}" srcOrd="2" destOrd="0" parTransId="{4B619A8C-2343-4651-AA0F-8BE7224CBC99}" sibTransId="{AE20A059-5E6C-4AB4-B604-ACC3CCDFFB8A}"/>
    <dgm:cxn modelId="{22B5BE9D-61A0-4E5A-B270-79474C058617}" srcId="{71DB5659-894C-4CF7-96CE-37E1A0C4F1B7}" destId="{05E392C7-17C0-4F45-B9EA-0F32E1C8DC4D}" srcOrd="0" destOrd="0" parTransId="{8570188F-23E6-46D1-B50C-EF40C01CEC37}" sibTransId="{58E2BB0A-6355-40B2-9452-AC1017AF9D8C}"/>
    <dgm:cxn modelId="{EB7BBE9C-A083-4D06-940C-668A501EFDA6}" type="presOf" srcId="{05E392C7-17C0-4F45-B9EA-0F32E1C8DC4D}" destId="{EDE26267-D4F4-455A-A810-278A7B12BE1F}" srcOrd="0" destOrd="0" presId="urn:microsoft.com/office/officeart/2005/8/layout/vList2"/>
    <dgm:cxn modelId="{9D256F71-56CC-4B0A-B53B-BDF73877DC2A}" type="presOf" srcId="{63439B71-A265-4C41-9370-6BD91C955B1C}" destId="{EDE26267-D4F4-455A-A810-278A7B12BE1F}" srcOrd="0" destOrd="2" presId="urn:microsoft.com/office/officeart/2005/8/layout/vList2"/>
    <dgm:cxn modelId="{A8809AE1-2ADF-4CCA-B879-E48B42100EFA}" type="presOf" srcId="{95F3E342-36A7-450F-8E79-3A6BBBAD6958}" destId="{4B0EC23C-4632-435B-963C-F033689D6DC1}" srcOrd="0" destOrd="0" presId="urn:microsoft.com/office/officeart/2005/8/layout/vList2"/>
    <dgm:cxn modelId="{78F60344-5F20-4886-9D6F-080A802444E1}" srcId="{71DB5659-894C-4CF7-96CE-37E1A0C4F1B7}" destId="{7646DE53-AAB8-4E6C-946E-517E028A5A36}" srcOrd="1" destOrd="0" parTransId="{961CC9C1-E2EF-424F-9A4D-74DB46CD9A43}" sibTransId="{FA7CD55F-E359-457F-9A50-D4902F883719}"/>
    <dgm:cxn modelId="{06D88D67-7184-4A3A-86E8-61C7722F9A3D}" type="presParOf" srcId="{4B0EC23C-4632-435B-963C-F033689D6DC1}" destId="{80279E61-8BE9-4041-A168-8844A0982276}" srcOrd="0" destOrd="0" presId="urn:microsoft.com/office/officeart/2005/8/layout/vList2"/>
    <dgm:cxn modelId="{BF7C40B4-7E75-4B20-AF9E-1CD4AC6E44AB}" type="presParOf" srcId="{4B0EC23C-4632-435B-963C-F033689D6DC1}" destId="{EDE26267-D4F4-455A-A810-278A7B12BE1F}"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97F0F7A5-117A-4E05-9394-79C578172DE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7437A46-EA61-4C08-8EEC-5549EEB11875}">
      <dgm:prSet phldrT="[Text]" custT="1"/>
      <dgm:spPr/>
      <dgm:t>
        <a:bodyPr/>
        <a:lstStyle/>
        <a:p>
          <a:pPr algn="ctr"/>
          <a:r>
            <a:rPr lang="en-US" sz="1800" dirty="0" smtClean="0">
              <a:latin typeface="Times New Roman" pitchFamily="18" charset="0"/>
              <a:cs typeface="Times New Roman" pitchFamily="18" charset="0"/>
            </a:rPr>
            <a:t>The MOTOR SYSTEM </a:t>
          </a:r>
          <a:endParaRPr lang="en-US" sz="1800" dirty="0">
            <a:latin typeface="Times New Roman" pitchFamily="18" charset="0"/>
            <a:cs typeface="Times New Roman" pitchFamily="18" charset="0"/>
          </a:endParaRPr>
        </a:p>
      </dgm:t>
    </dgm:pt>
    <dgm:pt modelId="{A4B946FE-9921-42A5-9CEF-9122338A66D2}" type="parTrans" cxnId="{C3123675-75B2-4EDA-80E7-307D0DA2A3A5}">
      <dgm:prSet/>
      <dgm:spPr/>
      <dgm:t>
        <a:bodyPr/>
        <a:lstStyle/>
        <a:p>
          <a:endParaRPr lang="en-US"/>
        </a:p>
      </dgm:t>
    </dgm:pt>
    <dgm:pt modelId="{02AAD471-B423-4C03-BA67-8F24BD3B08FB}" type="sibTrans" cxnId="{C3123675-75B2-4EDA-80E7-307D0DA2A3A5}">
      <dgm:prSet/>
      <dgm:spPr/>
      <dgm:t>
        <a:bodyPr/>
        <a:lstStyle/>
        <a:p>
          <a:endParaRPr lang="en-US"/>
        </a:p>
      </dgm:t>
    </dgm:pt>
    <dgm:pt modelId="{83D6AFDB-5192-44B5-BB81-16042DBEC26D}">
      <dgm:prSet phldrT="[Text]" custT="1"/>
      <dgm:spPr/>
      <dgm:t>
        <a:bodyPr/>
        <a:lstStyle/>
        <a:p>
          <a:pPr algn="ctr"/>
          <a:r>
            <a:rPr lang="en-US" sz="1800" dirty="0" smtClean="0">
              <a:latin typeface="Times New Roman" pitchFamily="18" charset="0"/>
              <a:cs typeface="Times New Roman" pitchFamily="18" charset="0"/>
            </a:rPr>
            <a:t>OCULAR MOTILITY                                                              (of each eye)</a:t>
          </a:r>
          <a:endParaRPr lang="en-US" sz="1800" dirty="0">
            <a:latin typeface="Times New Roman" pitchFamily="18" charset="0"/>
            <a:cs typeface="Times New Roman" pitchFamily="18" charset="0"/>
          </a:endParaRPr>
        </a:p>
      </dgm:t>
    </dgm:pt>
    <dgm:pt modelId="{CFEC3DEC-93F9-467F-B5F5-58CB259AB62F}" type="parTrans" cxnId="{9D258192-D055-42DE-B20D-649F41C928F8}">
      <dgm:prSet/>
      <dgm:spPr/>
      <dgm:t>
        <a:bodyPr/>
        <a:lstStyle/>
        <a:p>
          <a:endParaRPr lang="en-US"/>
        </a:p>
      </dgm:t>
    </dgm:pt>
    <dgm:pt modelId="{FA110299-CB70-4252-AD9A-F3752EB443C9}" type="sibTrans" cxnId="{9D258192-D055-42DE-B20D-649F41C928F8}">
      <dgm:prSet/>
      <dgm:spPr/>
      <dgm:t>
        <a:bodyPr/>
        <a:lstStyle/>
        <a:p>
          <a:endParaRPr lang="en-US"/>
        </a:p>
      </dgm:t>
    </dgm:pt>
    <dgm:pt modelId="{015DBA96-9EB4-42B2-93E4-7855E7D0A7A6}">
      <dgm:prSet phldrT="[Text]" custT="1"/>
      <dgm:spPr/>
      <dgm:t>
        <a:bodyPr/>
        <a:lstStyle/>
        <a:p>
          <a:pPr algn="ctr"/>
          <a:r>
            <a:rPr lang="en-US" sz="1800" dirty="0" smtClean="0">
              <a:latin typeface="Times New Roman" pitchFamily="18" charset="0"/>
              <a:cs typeface="Times New Roman" pitchFamily="18" charset="0"/>
            </a:rPr>
            <a:t>OCULOMOTOR BALANCE                                              (between the two eyes)</a:t>
          </a:r>
          <a:endParaRPr lang="en-US" sz="1800" dirty="0">
            <a:latin typeface="Times New Roman" pitchFamily="18" charset="0"/>
            <a:cs typeface="Times New Roman" pitchFamily="18" charset="0"/>
          </a:endParaRPr>
        </a:p>
      </dgm:t>
    </dgm:pt>
    <dgm:pt modelId="{4B052030-55DF-4E15-B361-14F242007183}" type="parTrans" cxnId="{BA429A5B-D5CE-4487-BFFD-88CC93E960FD}">
      <dgm:prSet/>
      <dgm:spPr/>
      <dgm:t>
        <a:bodyPr/>
        <a:lstStyle/>
        <a:p>
          <a:endParaRPr lang="en-US"/>
        </a:p>
      </dgm:t>
    </dgm:pt>
    <dgm:pt modelId="{75FE6A47-D807-4F1D-B983-A020350F8AAA}" type="sibTrans" cxnId="{BA429A5B-D5CE-4487-BFFD-88CC93E960FD}">
      <dgm:prSet/>
      <dgm:spPr/>
      <dgm:t>
        <a:bodyPr/>
        <a:lstStyle/>
        <a:p>
          <a:endParaRPr lang="en-US"/>
        </a:p>
      </dgm:t>
    </dgm:pt>
    <dgm:pt modelId="{AB7B00D4-66BC-4D6F-819C-A3280F7D6581}" type="pres">
      <dgm:prSet presAssocID="{97F0F7A5-117A-4E05-9394-79C578172DE3}" presName="linear" presStyleCnt="0">
        <dgm:presLayoutVars>
          <dgm:animLvl val="lvl"/>
          <dgm:resizeHandles val="exact"/>
        </dgm:presLayoutVars>
      </dgm:prSet>
      <dgm:spPr/>
      <dgm:t>
        <a:bodyPr/>
        <a:lstStyle/>
        <a:p>
          <a:endParaRPr lang="en-US"/>
        </a:p>
      </dgm:t>
    </dgm:pt>
    <dgm:pt modelId="{7605574F-39A8-4BF4-8255-8583379947B1}" type="pres">
      <dgm:prSet presAssocID="{F7437A46-EA61-4C08-8EEC-5549EEB11875}" presName="parentText" presStyleLbl="node1" presStyleIdx="0" presStyleCnt="1" custScaleY="132906" custLinFactNeighborX="-22727" custLinFactNeighborY="-48042">
        <dgm:presLayoutVars>
          <dgm:chMax val="0"/>
          <dgm:bulletEnabled val="1"/>
        </dgm:presLayoutVars>
      </dgm:prSet>
      <dgm:spPr/>
      <dgm:t>
        <a:bodyPr/>
        <a:lstStyle/>
        <a:p>
          <a:endParaRPr lang="en-US"/>
        </a:p>
      </dgm:t>
    </dgm:pt>
    <dgm:pt modelId="{F7954C13-EDBD-458E-85AB-DD4C8A058DCB}" type="pres">
      <dgm:prSet presAssocID="{F7437A46-EA61-4C08-8EEC-5549EEB11875}" presName="childText" presStyleLbl="revTx" presStyleIdx="0" presStyleCnt="1" custScaleY="103850">
        <dgm:presLayoutVars>
          <dgm:bulletEnabled val="1"/>
        </dgm:presLayoutVars>
      </dgm:prSet>
      <dgm:spPr/>
      <dgm:t>
        <a:bodyPr/>
        <a:lstStyle/>
        <a:p>
          <a:endParaRPr lang="en-US"/>
        </a:p>
      </dgm:t>
    </dgm:pt>
  </dgm:ptLst>
  <dgm:cxnLst>
    <dgm:cxn modelId="{D7106C15-FBFF-4B2D-9138-FD4C9C4313FD}" type="presOf" srcId="{F7437A46-EA61-4C08-8EEC-5549EEB11875}" destId="{7605574F-39A8-4BF4-8255-8583379947B1}" srcOrd="0" destOrd="0" presId="urn:microsoft.com/office/officeart/2005/8/layout/vList2"/>
    <dgm:cxn modelId="{6ECE5D57-8B22-4295-AF1E-6BC6985A35E1}" type="presOf" srcId="{015DBA96-9EB4-42B2-93E4-7855E7D0A7A6}" destId="{F7954C13-EDBD-458E-85AB-DD4C8A058DCB}" srcOrd="0" destOrd="1" presId="urn:microsoft.com/office/officeart/2005/8/layout/vList2"/>
    <dgm:cxn modelId="{86B380C3-0F61-46E5-BE0F-86D256EFDBED}" type="presOf" srcId="{97F0F7A5-117A-4E05-9394-79C578172DE3}" destId="{AB7B00D4-66BC-4D6F-819C-A3280F7D6581}" srcOrd="0" destOrd="0" presId="urn:microsoft.com/office/officeart/2005/8/layout/vList2"/>
    <dgm:cxn modelId="{BA429A5B-D5CE-4487-BFFD-88CC93E960FD}" srcId="{F7437A46-EA61-4C08-8EEC-5549EEB11875}" destId="{015DBA96-9EB4-42B2-93E4-7855E7D0A7A6}" srcOrd="1" destOrd="0" parTransId="{4B052030-55DF-4E15-B361-14F242007183}" sibTransId="{75FE6A47-D807-4F1D-B983-A020350F8AAA}"/>
    <dgm:cxn modelId="{1AA6AAB7-ED0E-41B9-8EE3-9E93DF9F0B8C}" type="presOf" srcId="{83D6AFDB-5192-44B5-BB81-16042DBEC26D}" destId="{F7954C13-EDBD-458E-85AB-DD4C8A058DCB}" srcOrd="0" destOrd="0" presId="urn:microsoft.com/office/officeart/2005/8/layout/vList2"/>
    <dgm:cxn modelId="{C3123675-75B2-4EDA-80E7-307D0DA2A3A5}" srcId="{97F0F7A5-117A-4E05-9394-79C578172DE3}" destId="{F7437A46-EA61-4C08-8EEC-5549EEB11875}" srcOrd="0" destOrd="0" parTransId="{A4B946FE-9921-42A5-9CEF-9122338A66D2}" sibTransId="{02AAD471-B423-4C03-BA67-8F24BD3B08FB}"/>
    <dgm:cxn modelId="{9D258192-D055-42DE-B20D-649F41C928F8}" srcId="{F7437A46-EA61-4C08-8EEC-5549EEB11875}" destId="{83D6AFDB-5192-44B5-BB81-16042DBEC26D}" srcOrd="0" destOrd="0" parTransId="{CFEC3DEC-93F9-467F-B5F5-58CB259AB62F}" sibTransId="{FA110299-CB70-4252-AD9A-F3752EB443C9}"/>
    <dgm:cxn modelId="{0A1C3B9D-2B7A-4503-9AA9-8DC551A9E0EA}" type="presParOf" srcId="{AB7B00D4-66BC-4D6F-819C-A3280F7D6581}" destId="{7605574F-39A8-4BF4-8255-8583379947B1}" srcOrd="0" destOrd="0" presId="urn:microsoft.com/office/officeart/2005/8/layout/vList2"/>
    <dgm:cxn modelId="{ED8EAF18-7260-4F59-B261-3B392AAAF3AE}" type="presParOf" srcId="{AB7B00D4-66BC-4D6F-819C-A3280F7D6581}" destId="{F7954C13-EDBD-458E-85AB-DD4C8A058DCB}"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0.xml><?xml version="1.0" encoding="utf-8"?>
<dgm:dataModel xmlns:dgm="http://schemas.openxmlformats.org/drawingml/2006/diagram" xmlns:a="http://schemas.openxmlformats.org/drawingml/2006/main">
  <dgm:ptLst>
    <dgm:pt modelId="{699845B6-22CC-42F6-A88F-7516B827804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7B9553F-2D7C-414E-8E97-DE05A958BB85}">
      <dgm:prSet phldrT="[Text]" custT="1"/>
      <dgm:spPr/>
      <dgm:t>
        <a:bodyPr/>
        <a:lstStyle/>
        <a:p>
          <a:pPr algn="ctr"/>
          <a:r>
            <a:rPr lang="en-US" sz="1800" dirty="0" smtClean="0">
              <a:latin typeface="Times New Roman" pitchFamily="18" charset="0"/>
              <a:cs typeface="Times New Roman" pitchFamily="18" charset="0"/>
            </a:rPr>
            <a:t>SUBJECTIVE SYPTOMS</a:t>
          </a:r>
          <a:endParaRPr lang="en-US" sz="1800" dirty="0">
            <a:latin typeface="Times New Roman" pitchFamily="18" charset="0"/>
            <a:cs typeface="Times New Roman" pitchFamily="18" charset="0"/>
          </a:endParaRPr>
        </a:p>
      </dgm:t>
    </dgm:pt>
    <dgm:pt modelId="{5315C2CE-CF30-4A40-866F-BE27DAD77399}" type="parTrans" cxnId="{F7A317C1-9398-42FE-BE7D-F591339CCD55}">
      <dgm:prSet/>
      <dgm:spPr/>
      <dgm:t>
        <a:bodyPr/>
        <a:lstStyle/>
        <a:p>
          <a:endParaRPr lang="en-US"/>
        </a:p>
      </dgm:t>
    </dgm:pt>
    <dgm:pt modelId="{1AFDDB99-88DA-4101-A7D2-36631DA1046F}" type="sibTrans" cxnId="{F7A317C1-9398-42FE-BE7D-F591339CCD55}">
      <dgm:prSet/>
      <dgm:spPr/>
      <dgm:t>
        <a:bodyPr/>
        <a:lstStyle/>
        <a:p>
          <a:endParaRPr lang="en-US"/>
        </a:p>
      </dgm:t>
    </dgm:pt>
    <dgm:pt modelId="{81D40A97-58AD-47A8-8043-3A78C0ADFC60}">
      <dgm:prSet phldrT="[Text]" custT="1"/>
      <dgm:spPr/>
      <dgm:t>
        <a:bodyPr/>
        <a:lstStyle/>
        <a:p>
          <a:r>
            <a:rPr lang="en-US" sz="1600" dirty="0" smtClean="0">
              <a:latin typeface="Times New Roman" pitchFamily="18" charset="0"/>
              <a:cs typeface="Times New Roman" pitchFamily="18" charset="0"/>
            </a:rPr>
            <a:t>DOUBLE VISION (DIPLOPIA)</a:t>
          </a:r>
          <a:endParaRPr lang="en-US" sz="1600" dirty="0">
            <a:latin typeface="Times New Roman" pitchFamily="18" charset="0"/>
            <a:cs typeface="Times New Roman" pitchFamily="18" charset="0"/>
          </a:endParaRPr>
        </a:p>
      </dgm:t>
    </dgm:pt>
    <dgm:pt modelId="{D166A0E6-991A-4BAD-8BB2-DD727CE42CB4}" type="parTrans" cxnId="{9048ABEF-CFED-4414-8450-95815A76124F}">
      <dgm:prSet/>
      <dgm:spPr/>
      <dgm:t>
        <a:bodyPr/>
        <a:lstStyle/>
        <a:p>
          <a:endParaRPr lang="en-US"/>
        </a:p>
      </dgm:t>
    </dgm:pt>
    <dgm:pt modelId="{14305A59-BBC0-4706-8CAB-349A220CB90F}" type="sibTrans" cxnId="{9048ABEF-CFED-4414-8450-95815A76124F}">
      <dgm:prSet/>
      <dgm:spPr/>
      <dgm:t>
        <a:bodyPr/>
        <a:lstStyle/>
        <a:p>
          <a:endParaRPr lang="en-US"/>
        </a:p>
      </dgm:t>
    </dgm:pt>
    <dgm:pt modelId="{592D6B7E-5C22-4B42-9035-107B8F9EB5C7}">
      <dgm:prSet phldrT="[Text]" custT="1"/>
      <dgm:spPr/>
      <dgm:t>
        <a:bodyPr/>
        <a:lstStyle/>
        <a:p>
          <a:r>
            <a:rPr lang="sr-Cyrl-CS" sz="16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DIFFICULT ORIENTATION </a:t>
          </a:r>
          <a:endParaRPr lang="en-US" sz="1600" dirty="0">
            <a:latin typeface="Times New Roman" pitchFamily="18" charset="0"/>
            <a:cs typeface="Times New Roman" pitchFamily="18" charset="0"/>
          </a:endParaRPr>
        </a:p>
      </dgm:t>
    </dgm:pt>
    <dgm:pt modelId="{97941DA0-C60B-47BF-AE84-911AC82F3BA1}" type="parTrans" cxnId="{0EA2B801-B714-4E60-B9E0-F05E9695F36B}">
      <dgm:prSet/>
      <dgm:spPr/>
      <dgm:t>
        <a:bodyPr/>
        <a:lstStyle/>
        <a:p>
          <a:endParaRPr lang="en-US"/>
        </a:p>
      </dgm:t>
    </dgm:pt>
    <dgm:pt modelId="{89AD647A-34C2-4A27-8900-C2FF4208AD3C}" type="sibTrans" cxnId="{0EA2B801-B714-4E60-B9E0-F05E9695F36B}">
      <dgm:prSet/>
      <dgm:spPr/>
      <dgm:t>
        <a:bodyPr/>
        <a:lstStyle/>
        <a:p>
          <a:endParaRPr lang="en-US"/>
        </a:p>
      </dgm:t>
    </dgm:pt>
    <dgm:pt modelId="{3C8EBB7B-4592-4C0D-8126-BDB8F7E93FBB}">
      <dgm:prSet phldrT="[Text]" custT="1"/>
      <dgm:spPr/>
      <dgm:t>
        <a:bodyPr/>
        <a:lstStyle/>
        <a:p>
          <a:r>
            <a:rPr lang="en-US" sz="1600" dirty="0" smtClean="0">
              <a:latin typeface="Times New Roman" pitchFamily="18" charset="0"/>
              <a:cs typeface="Times New Roman" pitchFamily="18" charset="0"/>
            </a:rPr>
            <a:t>VERTIGO (DIZZINESS)</a:t>
          </a:r>
          <a:endParaRPr lang="en-US" sz="1600" dirty="0">
            <a:latin typeface="Times New Roman" pitchFamily="18" charset="0"/>
            <a:cs typeface="Times New Roman" pitchFamily="18" charset="0"/>
          </a:endParaRPr>
        </a:p>
      </dgm:t>
    </dgm:pt>
    <dgm:pt modelId="{83C2EB36-5EFD-4341-ABE5-BC566DA13485}" type="sibTrans" cxnId="{7C0D953F-ED92-41AC-AD07-9F70624BE5DC}">
      <dgm:prSet/>
      <dgm:spPr/>
      <dgm:t>
        <a:bodyPr/>
        <a:lstStyle/>
        <a:p>
          <a:endParaRPr lang="en-US"/>
        </a:p>
      </dgm:t>
    </dgm:pt>
    <dgm:pt modelId="{DEF5B19C-29DD-4DA7-9239-57FBA9CCFE5E}" type="parTrans" cxnId="{7C0D953F-ED92-41AC-AD07-9F70624BE5DC}">
      <dgm:prSet/>
      <dgm:spPr/>
      <dgm:t>
        <a:bodyPr/>
        <a:lstStyle/>
        <a:p>
          <a:endParaRPr lang="en-US"/>
        </a:p>
      </dgm:t>
    </dgm:pt>
    <dgm:pt modelId="{8C9D853E-0ADD-41FD-89D5-7FBC50A4106A}">
      <dgm:prSet phldrT="[Text]" custT="1"/>
      <dgm:spPr/>
      <dgm:t>
        <a:bodyPr/>
        <a:lstStyle/>
        <a:p>
          <a:r>
            <a:rPr lang="en-US" sz="1600" dirty="0" smtClean="0">
              <a:latin typeface="Times New Roman" pitchFamily="18" charset="0"/>
              <a:cs typeface="Times New Roman" pitchFamily="18" charset="0"/>
            </a:rPr>
            <a:t>CONFUSION</a:t>
          </a:r>
          <a:endParaRPr lang="en-US" sz="1600" dirty="0">
            <a:latin typeface="Times New Roman" pitchFamily="18" charset="0"/>
            <a:cs typeface="Times New Roman" pitchFamily="18" charset="0"/>
          </a:endParaRPr>
        </a:p>
      </dgm:t>
    </dgm:pt>
    <dgm:pt modelId="{59A63EE7-4011-4887-AF36-579851B8908F}" type="parTrans" cxnId="{70CB5EF2-DD54-46F9-80F8-643062048D6A}">
      <dgm:prSet/>
      <dgm:spPr/>
      <dgm:t>
        <a:bodyPr/>
        <a:lstStyle/>
        <a:p>
          <a:endParaRPr lang="en-US"/>
        </a:p>
      </dgm:t>
    </dgm:pt>
    <dgm:pt modelId="{0506672C-AD50-4B42-B71C-45E66531466C}" type="sibTrans" cxnId="{70CB5EF2-DD54-46F9-80F8-643062048D6A}">
      <dgm:prSet/>
      <dgm:spPr/>
      <dgm:t>
        <a:bodyPr/>
        <a:lstStyle/>
        <a:p>
          <a:endParaRPr lang="en-US"/>
        </a:p>
      </dgm:t>
    </dgm:pt>
    <dgm:pt modelId="{6F50A74A-959A-4493-8D0A-85DB6E1F3C3C}" type="pres">
      <dgm:prSet presAssocID="{699845B6-22CC-42F6-A88F-7516B8278049}" presName="linear" presStyleCnt="0">
        <dgm:presLayoutVars>
          <dgm:animLvl val="lvl"/>
          <dgm:resizeHandles val="exact"/>
        </dgm:presLayoutVars>
      </dgm:prSet>
      <dgm:spPr/>
      <dgm:t>
        <a:bodyPr/>
        <a:lstStyle/>
        <a:p>
          <a:endParaRPr lang="en-US"/>
        </a:p>
      </dgm:t>
    </dgm:pt>
    <dgm:pt modelId="{1966E27B-7927-4817-88B9-F3A4E63E588A}" type="pres">
      <dgm:prSet presAssocID="{87B9553F-2D7C-414E-8E97-DE05A958BB85}" presName="parentText" presStyleLbl="node1" presStyleIdx="0" presStyleCnt="1" custScaleY="82934" custLinFactNeighborY="-20855">
        <dgm:presLayoutVars>
          <dgm:chMax val="0"/>
          <dgm:bulletEnabled val="1"/>
        </dgm:presLayoutVars>
      </dgm:prSet>
      <dgm:spPr/>
      <dgm:t>
        <a:bodyPr/>
        <a:lstStyle/>
        <a:p>
          <a:endParaRPr lang="en-US"/>
        </a:p>
      </dgm:t>
    </dgm:pt>
    <dgm:pt modelId="{D941F8C2-C4E4-4F30-8C1B-AE134C2CD0C7}" type="pres">
      <dgm:prSet presAssocID="{87B9553F-2D7C-414E-8E97-DE05A958BB85}" presName="childText" presStyleLbl="revTx" presStyleIdx="0" presStyleCnt="1" custScaleY="150670">
        <dgm:presLayoutVars>
          <dgm:bulletEnabled val="1"/>
        </dgm:presLayoutVars>
      </dgm:prSet>
      <dgm:spPr/>
      <dgm:t>
        <a:bodyPr/>
        <a:lstStyle/>
        <a:p>
          <a:endParaRPr lang="en-US"/>
        </a:p>
      </dgm:t>
    </dgm:pt>
  </dgm:ptLst>
  <dgm:cxnLst>
    <dgm:cxn modelId="{9048ABEF-CFED-4414-8450-95815A76124F}" srcId="{87B9553F-2D7C-414E-8E97-DE05A958BB85}" destId="{81D40A97-58AD-47A8-8043-3A78C0ADFC60}" srcOrd="0" destOrd="0" parTransId="{D166A0E6-991A-4BAD-8BB2-DD727CE42CB4}" sibTransId="{14305A59-BBC0-4706-8CAB-349A220CB90F}"/>
    <dgm:cxn modelId="{1830AE06-D547-466A-925B-3C4607C6D30A}" type="presOf" srcId="{87B9553F-2D7C-414E-8E97-DE05A958BB85}" destId="{1966E27B-7927-4817-88B9-F3A4E63E588A}" srcOrd="0" destOrd="0" presId="urn:microsoft.com/office/officeart/2005/8/layout/vList2"/>
    <dgm:cxn modelId="{FEF4F0CC-7866-43E8-86D9-7A88F2696148}" type="presOf" srcId="{592D6B7E-5C22-4B42-9035-107B8F9EB5C7}" destId="{D941F8C2-C4E4-4F30-8C1B-AE134C2CD0C7}" srcOrd="0" destOrd="2" presId="urn:microsoft.com/office/officeart/2005/8/layout/vList2"/>
    <dgm:cxn modelId="{7C0D953F-ED92-41AC-AD07-9F70624BE5DC}" srcId="{87B9553F-2D7C-414E-8E97-DE05A958BB85}" destId="{3C8EBB7B-4592-4C0D-8126-BDB8F7E93FBB}" srcOrd="3" destOrd="0" parTransId="{DEF5B19C-29DD-4DA7-9239-57FBA9CCFE5E}" sibTransId="{83C2EB36-5EFD-4341-ABE5-BC566DA13485}"/>
    <dgm:cxn modelId="{BE85EB93-1AC2-4DF6-B2F7-3B5D4E3A2645}" type="presOf" srcId="{3C8EBB7B-4592-4C0D-8126-BDB8F7E93FBB}" destId="{D941F8C2-C4E4-4F30-8C1B-AE134C2CD0C7}" srcOrd="0" destOrd="3" presId="urn:microsoft.com/office/officeart/2005/8/layout/vList2"/>
    <dgm:cxn modelId="{FA916870-AEBD-4E99-B8A8-4BACF6A7C9A7}" type="presOf" srcId="{8C9D853E-0ADD-41FD-89D5-7FBC50A4106A}" destId="{D941F8C2-C4E4-4F30-8C1B-AE134C2CD0C7}" srcOrd="0" destOrd="1" presId="urn:microsoft.com/office/officeart/2005/8/layout/vList2"/>
    <dgm:cxn modelId="{9526CF67-AF2A-4B16-A227-612119460768}" type="presOf" srcId="{699845B6-22CC-42F6-A88F-7516B8278049}" destId="{6F50A74A-959A-4493-8D0A-85DB6E1F3C3C}" srcOrd="0" destOrd="0" presId="urn:microsoft.com/office/officeart/2005/8/layout/vList2"/>
    <dgm:cxn modelId="{70CB5EF2-DD54-46F9-80F8-643062048D6A}" srcId="{87B9553F-2D7C-414E-8E97-DE05A958BB85}" destId="{8C9D853E-0ADD-41FD-89D5-7FBC50A4106A}" srcOrd="1" destOrd="0" parTransId="{59A63EE7-4011-4887-AF36-579851B8908F}" sibTransId="{0506672C-AD50-4B42-B71C-45E66531466C}"/>
    <dgm:cxn modelId="{F7A317C1-9398-42FE-BE7D-F591339CCD55}" srcId="{699845B6-22CC-42F6-A88F-7516B8278049}" destId="{87B9553F-2D7C-414E-8E97-DE05A958BB85}" srcOrd="0" destOrd="0" parTransId="{5315C2CE-CF30-4A40-866F-BE27DAD77399}" sibTransId="{1AFDDB99-88DA-4101-A7D2-36631DA1046F}"/>
    <dgm:cxn modelId="{0EA2B801-B714-4E60-B9E0-F05E9695F36B}" srcId="{87B9553F-2D7C-414E-8E97-DE05A958BB85}" destId="{592D6B7E-5C22-4B42-9035-107B8F9EB5C7}" srcOrd="2" destOrd="0" parTransId="{97941DA0-C60B-47BF-AE84-911AC82F3BA1}" sibTransId="{89AD647A-34C2-4A27-8900-C2FF4208AD3C}"/>
    <dgm:cxn modelId="{9D5E9917-FB2D-4A32-A36A-3D4BFEDDA41C}" type="presOf" srcId="{81D40A97-58AD-47A8-8043-3A78C0ADFC60}" destId="{D941F8C2-C4E4-4F30-8C1B-AE134C2CD0C7}" srcOrd="0" destOrd="0" presId="urn:microsoft.com/office/officeart/2005/8/layout/vList2"/>
    <dgm:cxn modelId="{E548AC29-F403-4671-8F7F-2CFD4824F362}" type="presParOf" srcId="{6F50A74A-959A-4493-8D0A-85DB6E1F3C3C}" destId="{1966E27B-7927-4817-88B9-F3A4E63E588A}" srcOrd="0" destOrd="0" presId="urn:microsoft.com/office/officeart/2005/8/layout/vList2"/>
    <dgm:cxn modelId="{BFAA7A35-E44E-4925-BDE2-3DE7E8F1480F}" type="presParOf" srcId="{6F50A74A-959A-4493-8D0A-85DB6E1F3C3C}" destId="{D941F8C2-C4E4-4F30-8C1B-AE134C2CD0C7}"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1.xml><?xml version="1.0" encoding="utf-8"?>
<dgm:dataModel xmlns:dgm="http://schemas.openxmlformats.org/drawingml/2006/diagram" xmlns:a="http://schemas.openxmlformats.org/drawingml/2006/main">
  <dgm:ptLst>
    <dgm:pt modelId="{F896FCD8-8F5C-44D3-9C1C-D35915FC9C3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BFE90B7-5470-42EC-95F4-43D7133CE79A}">
      <dgm:prSet phldrT="[Text]" custT="1"/>
      <dgm:spPr/>
      <dgm:t>
        <a:bodyPr/>
        <a:lstStyle/>
        <a:p>
          <a:r>
            <a:rPr lang="en-US" sz="1600" dirty="0" smtClean="0">
              <a:latin typeface="Times New Roman" pitchFamily="18" charset="0"/>
              <a:cs typeface="Times New Roman" pitchFamily="18" charset="0"/>
            </a:rPr>
            <a:t>DEVIATION OF THE EYE GLOBE</a:t>
          </a:r>
          <a:endParaRPr lang="en-US" sz="1600" dirty="0">
            <a:latin typeface="Times New Roman" pitchFamily="18" charset="0"/>
            <a:cs typeface="Times New Roman" pitchFamily="18" charset="0"/>
          </a:endParaRPr>
        </a:p>
      </dgm:t>
    </dgm:pt>
    <dgm:pt modelId="{4C32C71C-09A4-44EF-86AB-F753A799C682}" type="parTrans" cxnId="{98A8FAEC-6015-45E3-B162-A4B3F8C71F3C}">
      <dgm:prSet/>
      <dgm:spPr/>
      <dgm:t>
        <a:bodyPr/>
        <a:lstStyle/>
        <a:p>
          <a:endParaRPr lang="en-US"/>
        </a:p>
      </dgm:t>
    </dgm:pt>
    <dgm:pt modelId="{55100E56-BBD6-44EE-A64B-1733C4A7285E}" type="sibTrans" cxnId="{98A8FAEC-6015-45E3-B162-A4B3F8C71F3C}">
      <dgm:prSet/>
      <dgm:spPr/>
      <dgm:t>
        <a:bodyPr/>
        <a:lstStyle/>
        <a:p>
          <a:endParaRPr lang="en-US"/>
        </a:p>
      </dgm:t>
    </dgm:pt>
    <dgm:pt modelId="{D94C054C-B7A9-47FB-B1C8-811CCF652069}">
      <dgm:prSet phldrT="[Text]" custT="1"/>
      <dgm:spPr/>
      <dgm:t>
        <a:bodyPr/>
        <a:lstStyle/>
        <a:p>
          <a:r>
            <a:rPr lang="en-US" sz="1800" dirty="0" smtClean="0">
              <a:latin typeface="Times New Roman" pitchFamily="18" charset="0"/>
              <a:cs typeface="Times New Roman" pitchFamily="18" charset="0"/>
            </a:rPr>
            <a:t>Partial or complete limitation of movement of the eyeball in the direction of action of the paralyzed muscle</a:t>
          </a:r>
          <a:endParaRPr lang="en-US" sz="1800" dirty="0">
            <a:latin typeface="Times New Roman" pitchFamily="18" charset="0"/>
            <a:cs typeface="Times New Roman" pitchFamily="18" charset="0"/>
          </a:endParaRPr>
        </a:p>
      </dgm:t>
    </dgm:pt>
    <dgm:pt modelId="{AC085D67-107C-4D6F-B0DE-561DF2E81595}" type="parTrans" cxnId="{F1AA5C58-7116-4B87-9F01-15BD0438593E}">
      <dgm:prSet/>
      <dgm:spPr/>
      <dgm:t>
        <a:bodyPr/>
        <a:lstStyle/>
        <a:p>
          <a:endParaRPr lang="en-US"/>
        </a:p>
      </dgm:t>
    </dgm:pt>
    <dgm:pt modelId="{09BC57F0-30B3-4BB2-930A-19CF3490765D}" type="sibTrans" cxnId="{F1AA5C58-7116-4B87-9F01-15BD0438593E}">
      <dgm:prSet/>
      <dgm:spPr/>
      <dgm:t>
        <a:bodyPr/>
        <a:lstStyle/>
        <a:p>
          <a:endParaRPr lang="en-US"/>
        </a:p>
      </dgm:t>
    </dgm:pt>
    <dgm:pt modelId="{EEAA0217-B480-452F-BB40-899028E6AB68}">
      <dgm:prSet phldrT="[Text]" custT="1"/>
      <dgm:spPr/>
      <dgm:t>
        <a:bodyPr/>
        <a:lstStyle/>
        <a:p>
          <a:r>
            <a:rPr lang="en-US" sz="1800" dirty="0" smtClean="0">
              <a:latin typeface="Times New Roman" pitchFamily="18" charset="0"/>
              <a:cs typeface="Times New Roman" pitchFamily="18" charset="0"/>
            </a:rPr>
            <a:t>The effect of the ipsilateral antagonist prevails</a:t>
          </a:r>
          <a:endParaRPr lang="en-US" sz="1800" dirty="0">
            <a:latin typeface="Times New Roman" pitchFamily="18" charset="0"/>
            <a:cs typeface="Times New Roman" pitchFamily="18" charset="0"/>
          </a:endParaRPr>
        </a:p>
      </dgm:t>
    </dgm:pt>
    <dgm:pt modelId="{72183FBC-BD90-40AD-A851-B82E0C2013DD}" type="parTrans" cxnId="{3262DB6B-863F-40AA-9744-AC4C05DF9DE9}">
      <dgm:prSet/>
      <dgm:spPr/>
      <dgm:t>
        <a:bodyPr/>
        <a:lstStyle/>
        <a:p>
          <a:endParaRPr lang="en-US"/>
        </a:p>
      </dgm:t>
    </dgm:pt>
    <dgm:pt modelId="{39155C83-9814-401B-8ADC-8475654A1EA5}" type="sibTrans" cxnId="{3262DB6B-863F-40AA-9744-AC4C05DF9DE9}">
      <dgm:prSet/>
      <dgm:spPr/>
      <dgm:t>
        <a:bodyPr/>
        <a:lstStyle/>
        <a:p>
          <a:endParaRPr lang="en-US"/>
        </a:p>
      </dgm:t>
    </dgm:pt>
    <dgm:pt modelId="{0B30B3B7-A51C-4952-877D-C6BB962746C9}">
      <dgm:prSet phldrT="[Text]" custT="1"/>
      <dgm:spPr/>
      <dgm:t>
        <a:bodyPr/>
        <a:lstStyle/>
        <a:p>
          <a:r>
            <a:rPr lang="en-US" sz="1800" b="1" i="1" dirty="0" smtClean="0">
              <a:latin typeface="Times New Roman" pitchFamily="18" charset="0"/>
              <a:cs typeface="Times New Roman" pitchFamily="18" charset="0"/>
            </a:rPr>
            <a:t>Sherrington‘s law </a:t>
          </a:r>
          <a:r>
            <a:rPr lang="en-US" sz="1800" dirty="0" smtClean="0">
              <a:latin typeface="Times New Roman" pitchFamily="18" charset="0"/>
              <a:cs typeface="Times New Roman" pitchFamily="18" charset="0"/>
            </a:rPr>
            <a:t>states that increased innervation and contraction of  a muscle is automatically associated with reciprocal decrease in innervation and relaxation of its antagonist</a:t>
          </a:r>
          <a:endParaRPr lang="en-US" sz="1800" dirty="0">
            <a:latin typeface="Times New Roman" pitchFamily="18" charset="0"/>
            <a:cs typeface="Times New Roman" pitchFamily="18" charset="0"/>
          </a:endParaRPr>
        </a:p>
      </dgm:t>
    </dgm:pt>
    <dgm:pt modelId="{51FFA0F0-749F-4C1C-A89C-5A2773FB462B}" type="parTrans" cxnId="{E7556BEC-97C0-4DA5-8046-60F7C9411B09}">
      <dgm:prSet/>
      <dgm:spPr/>
      <dgm:t>
        <a:bodyPr/>
        <a:lstStyle/>
        <a:p>
          <a:endParaRPr lang="en-US"/>
        </a:p>
      </dgm:t>
    </dgm:pt>
    <dgm:pt modelId="{9C85245F-8E61-4A5C-BF21-2022A6391909}" type="sibTrans" cxnId="{E7556BEC-97C0-4DA5-8046-60F7C9411B09}">
      <dgm:prSet/>
      <dgm:spPr/>
      <dgm:t>
        <a:bodyPr/>
        <a:lstStyle/>
        <a:p>
          <a:endParaRPr lang="en-US"/>
        </a:p>
      </dgm:t>
    </dgm:pt>
    <dgm:pt modelId="{62CF07E7-2B78-48C4-A16D-A285D4B27350}" type="pres">
      <dgm:prSet presAssocID="{F896FCD8-8F5C-44D3-9C1C-D35915FC9C39}" presName="Name0" presStyleCnt="0">
        <dgm:presLayoutVars>
          <dgm:dir/>
          <dgm:animLvl val="lvl"/>
          <dgm:resizeHandles val="exact"/>
        </dgm:presLayoutVars>
      </dgm:prSet>
      <dgm:spPr/>
      <dgm:t>
        <a:bodyPr/>
        <a:lstStyle/>
        <a:p>
          <a:endParaRPr lang="en-US"/>
        </a:p>
      </dgm:t>
    </dgm:pt>
    <dgm:pt modelId="{12B1254B-632C-41D0-881E-C8C9D4F045D1}" type="pres">
      <dgm:prSet presAssocID="{DBFE90B7-5470-42EC-95F4-43D7133CE79A}" presName="linNode" presStyleCnt="0"/>
      <dgm:spPr/>
    </dgm:pt>
    <dgm:pt modelId="{715B9562-9DE7-41A7-B1A1-B7DDAF0D9097}" type="pres">
      <dgm:prSet presAssocID="{DBFE90B7-5470-42EC-95F4-43D7133CE79A}" presName="parentText" presStyleLbl="node1" presStyleIdx="0" presStyleCnt="1">
        <dgm:presLayoutVars>
          <dgm:chMax val="1"/>
          <dgm:bulletEnabled val="1"/>
        </dgm:presLayoutVars>
      </dgm:prSet>
      <dgm:spPr/>
      <dgm:t>
        <a:bodyPr/>
        <a:lstStyle/>
        <a:p>
          <a:endParaRPr lang="en-US"/>
        </a:p>
      </dgm:t>
    </dgm:pt>
    <dgm:pt modelId="{635EE5EC-FE25-4C02-81C2-48EB896CC46B}" type="pres">
      <dgm:prSet presAssocID="{DBFE90B7-5470-42EC-95F4-43D7133CE79A}" presName="descendantText" presStyleLbl="alignAccFollowNode1" presStyleIdx="0" presStyleCnt="1" custScaleX="305302" custScaleY="125000">
        <dgm:presLayoutVars>
          <dgm:bulletEnabled val="1"/>
        </dgm:presLayoutVars>
      </dgm:prSet>
      <dgm:spPr/>
      <dgm:t>
        <a:bodyPr/>
        <a:lstStyle/>
        <a:p>
          <a:endParaRPr lang="en-US"/>
        </a:p>
      </dgm:t>
    </dgm:pt>
  </dgm:ptLst>
  <dgm:cxnLst>
    <dgm:cxn modelId="{5A37E2A1-2B3A-48F9-B288-AED18E7D1591}" type="presOf" srcId="{0B30B3B7-A51C-4952-877D-C6BB962746C9}" destId="{635EE5EC-FE25-4C02-81C2-48EB896CC46B}" srcOrd="0" destOrd="1" presId="urn:microsoft.com/office/officeart/2005/8/layout/vList5"/>
    <dgm:cxn modelId="{A44AB754-7987-4458-A8D8-E11B6E9D46A5}" type="presOf" srcId="{DBFE90B7-5470-42EC-95F4-43D7133CE79A}" destId="{715B9562-9DE7-41A7-B1A1-B7DDAF0D9097}" srcOrd="0" destOrd="0" presId="urn:microsoft.com/office/officeart/2005/8/layout/vList5"/>
    <dgm:cxn modelId="{E7556BEC-97C0-4DA5-8046-60F7C9411B09}" srcId="{DBFE90B7-5470-42EC-95F4-43D7133CE79A}" destId="{0B30B3B7-A51C-4952-877D-C6BB962746C9}" srcOrd="1" destOrd="0" parTransId="{51FFA0F0-749F-4C1C-A89C-5A2773FB462B}" sibTransId="{9C85245F-8E61-4A5C-BF21-2022A6391909}"/>
    <dgm:cxn modelId="{A37B01D2-88CD-4425-B528-0D1BB1343693}" type="presOf" srcId="{D94C054C-B7A9-47FB-B1C8-811CCF652069}" destId="{635EE5EC-FE25-4C02-81C2-48EB896CC46B}" srcOrd="0" destOrd="0" presId="urn:microsoft.com/office/officeart/2005/8/layout/vList5"/>
    <dgm:cxn modelId="{98A8FAEC-6015-45E3-B162-A4B3F8C71F3C}" srcId="{F896FCD8-8F5C-44D3-9C1C-D35915FC9C39}" destId="{DBFE90B7-5470-42EC-95F4-43D7133CE79A}" srcOrd="0" destOrd="0" parTransId="{4C32C71C-09A4-44EF-86AB-F753A799C682}" sibTransId="{55100E56-BBD6-44EE-A64B-1733C4A7285E}"/>
    <dgm:cxn modelId="{4E8E4715-C822-46A1-8829-D40AB889DA70}" type="presOf" srcId="{F896FCD8-8F5C-44D3-9C1C-D35915FC9C39}" destId="{62CF07E7-2B78-48C4-A16D-A285D4B27350}" srcOrd="0" destOrd="0" presId="urn:microsoft.com/office/officeart/2005/8/layout/vList5"/>
    <dgm:cxn modelId="{CBBCADFA-9FBD-4CCA-ABCB-64A254F5ECB4}" type="presOf" srcId="{EEAA0217-B480-452F-BB40-899028E6AB68}" destId="{635EE5EC-FE25-4C02-81C2-48EB896CC46B}" srcOrd="0" destOrd="2" presId="urn:microsoft.com/office/officeart/2005/8/layout/vList5"/>
    <dgm:cxn modelId="{3262DB6B-863F-40AA-9744-AC4C05DF9DE9}" srcId="{DBFE90B7-5470-42EC-95F4-43D7133CE79A}" destId="{EEAA0217-B480-452F-BB40-899028E6AB68}" srcOrd="2" destOrd="0" parTransId="{72183FBC-BD90-40AD-A851-B82E0C2013DD}" sibTransId="{39155C83-9814-401B-8ADC-8475654A1EA5}"/>
    <dgm:cxn modelId="{F1AA5C58-7116-4B87-9F01-15BD0438593E}" srcId="{DBFE90B7-5470-42EC-95F4-43D7133CE79A}" destId="{D94C054C-B7A9-47FB-B1C8-811CCF652069}" srcOrd="0" destOrd="0" parTransId="{AC085D67-107C-4D6F-B0DE-561DF2E81595}" sibTransId="{09BC57F0-30B3-4BB2-930A-19CF3490765D}"/>
    <dgm:cxn modelId="{3700A033-0362-4A7C-82F0-8AD5A495399F}" type="presParOf" srcId="{62CF07E7-2B78-48C4-A16D-A285D4B27350}" destId="{12B1254B-632C-41D0-881E-C8C9D4F045D1}" srcOrd="0" destOrd="0" presId="urn:microsoft.com/office/officeart/2005/8/layout/vList5"/>
    <dgm:cxn modelId="{BD8F1F06-C403-4D95-BFDE-B6F6F42F3440}" type="presParOf" srcId="{12B1254B-632C-41D0-881E-C8C9D4F045D1}" destId="{715B9562-9DE7-41A7-B1A1-B7DDAF0D9097}" srcOrd="0" destOrd="0" presId="urn:microsoft.com/office/officeart/2005/8/layout/vList5"/>
    <dgm:cxn modelId="{838EFF0B-CA12-4F76-9364-72B6FCBBA488}" type="presParOf" srcId="{12B1254B-632C-41D0-881E-C8C9D4F045D1}" destId="{635EE5EC-FE25-4C02-81C2-48EB896CC46B}"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2.xml><?xml version="1.0" encoding="utf-8"?>
<dgm:dataModel xmlns:dgm="http://schemas.openxmlformats.org/drawingml/2006/diagram" xmlns:a="http://schemas.openxmlformats.org/drawingml/2006/main">
  <dgm:ptLst>
    <dgm:pt modelId="{F7D876CE-294C-4DFA-A1FA-A1443EED6EC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3F7925D-515F-479E-8F39-51951E7274F2}">
      <dgm:prSet phldrT="[Text]" custT="1"/>
      <dgm:spPr/>
      <dgm:t>
        <a:bodyPr/>
        <a:lstStyle/>
        <a:p>
          <a:pPr algn="ctr"/>
          <a:r>
            <a:rPr lang="en-US" sz="2000" dirty="0" smtClean="0">
              <a:latin typeface="Times New Roman" pitchFamily="18" charset="0"/>
              <a:cs typeface="Times New Roman" pitchFamily="18" charset="0"/>
            </a:rPr>
            <a:t>Paralytic deviation is most pronounced when a person tries to look in the direction of maximum action of the paralyzed muscle →The angle of deviation is not constant and </a:t>
          </a:r>
          <a:r>
            <a:rPr lang="en-US" sz="2000" u="sng" dirty="0" smtClean="0">
              <a:latin typeface="Times New Roman" pitchFamily="18" charset="0"/>
              <a:cs typeface="Times New Roman" pitchFamily="18" charset="0"/>
            </a:rPr>
            <a:t>increases</a:t>
          </a:r>
          <a:r>
            <a:rPr lang="en-US" sz="2000" dirty="0" smtClean="0">
              <a:latin typeface="Times New Roman" pitchFamily="18" charset="0"/>
              <a:cs typeface="Times New Roman" pitchFamily="18" charset="0"/>
            </a:rPr>
            <a:t> when the person tries to look in the direction of maximum action of the paralyzed muscle</a:t>
          </a:r>
          <a:endParaRPr lang="en-US" sz="2000" dirty="0">
            <a:latin typeface="Times New Roman" pitchFamily="18" charset="0"/>
            <a:cs typeface="Times New Roman" pitchFamily="18" charset="0"/>
          </a:endParaRPr>
        </a:p>
      </dgm:t>
    </dgm:pt>
    <dgm:pt modelId="{D8BB42E3-0A81-4244-B0C3-A46CB3595261}" type="parTrans" cxnId="{FA284C0E-D967-48A1-9DA4-6BB8D479CBD0}">
      <dgm:prSet/>
      <dgm:spPr/>
      <dgm:t>
        <a:bodyPr/>
        <a:lstStyle/>
        <a:p>
          <a:endParaRPr lang="en-US"/>
        </a:p>
      </dgm:t>
    </dgm:pt>
    <dgm:pt modelId="{FD91A840-EC82-46C7-96A7-1C5F196DEE7C}" type="sibTrans" cxnId="{FA284C0E-D967-48A1-9DA4-6BB8D479CBD0}">
      <dgm:prSet/>
      <dgm:spPr/>
      <dgm:t>
        <a:bodyPr/>
        <a:lstStyle/>
        <a:p>
          <a:endParaRPr lang="en-US"/>
        </a:p>
      </dgm:t>
    </dgm:pt>
    <dgm:pt modelId="{EB74124D-897F-455D-8F69-94100ADE77B7}" type="pres">
      <dgm:prSet presAssocID="{F7D876CE-294C-4DFA-A1FA-A1443EED6EC3}" presName="linear" presStyleCnt="0">
        <dgm:presLayoutVars>
          <dgm:animLvl val="lvl"/>
          <dgm:resizeHandles val="exact"/>
        </dgm:presLayoutVars>
      </dgm:prSet>
      <dgm:spPr/>
      <dgm:t>
        <a:bodyPr/>
        <a:lstStyle/>
        <a:p>
          <a:endParaRPr lang="en-US"/>
        </a:p>
      </dgm:t>
    </dgm:pt>
    <dgm:pt modelId="{948F2F81-3888-4419-94F5-6004391AF28B}" type="pres">
      <dgm:prSet presAssocID="{33F7925D-515F-479E-8F39-51951E7274F2}" presName="parentText" presStyleLbl="node1" presStyleIdx="0" presStyleCnt="1">
        <dgm:presLayoutVars>
          <dgm:chMax val="0"/>
          <dgm:bulletEnabled val="1"/>
        </dgm:presLayoutVars>
      </dgm:prSet>
      <dgm:spPr/>
      <dgm:t>
        <a:bodyPr/>
        <a:lstStyle/>
        <a:p>
          <a:endParaRPr lang="en-US"/>
        </a:p>
      </dgm:t>
    </dgm:pt>
  </dgm:ptLst>
  <dgm:cxnLst>
    <dgm:cxn modelId="{DCACE590-5B80-44BE-826A-EE5D8099C8FA}" type="presOf" srcId="{33F7925D-515F-479E-8F39-51951E7274F2}" destId="{948F2F81-3888-4419-94F5-6004391AF28B}" srcOrd="0" destOrd="0" presId="urn:microsoft.com/office/officeart/2005/8/layout/vList2"/>
    <dgm:cxn modelId="{FA284C0E-D967-48A1-9DA4-6BB8D479CBD0}" srcId="{F7D876CE-294C-4DFA-A1FA-A1443EED6EC3}" destId="{33F7925D-515F-479E-8F39-51951E7274F2}" srcOrd="0" destOrd="0" parTransId="{D8BB42E3-0A81-4244-B0C3-A46CB3595261}" sibTransId="{FD91A840-EC82-46C7-96A7-1C5F196DEE7C}"/>
    <dgm:cxn modelId="{DB59B278-F223-4DE8-8D04-F51062555182}" type="presOf" srcId="{F7D876CE-294C-4DFA-A1FA-A1443EED6EC3}" destId="{EB74124D-897F-455D-8F69-94100ADE77B7}" srcOrd="0" destOrd="0" presId="urn:microsoft.com/office/officeart/2005/8/layout/vList2"/>
    <dgm:cxn modelId="{5C797778-5418-446A-ABF1-9A98AC51079D}" type="presParOf" srcId="{EB74124D-897F-455D-8F69-94100ADE77B7}" destId="{948F2F81-3888-4419-94F5-6004391AF28B}" srcOrd="0"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3.xml><?xml version="1.0" encoding="utf-8"?>
<dgm:dataModel xmlns:dgm="http://schemas.openxmlformats.org/drawingml/2006/diagram" xmlns:a="http://schemas.openxmlformats.org/drawingml/2006/main">
  <dgm:ptLst>
    <dgm:pt modelId="{2C6A09C8-534E-4015-AAAF-09BC94BED58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56E0500A-5DEE-40A4-ACC8-FDF05D4749F2}">
      <dgm:prSet phldrT="[Text]" custT="1"/>
      <dgm:spPr/>
      <dgm:t>
        <a:bodyPr/>
        <a:lstStyle/>
        <a:p>
          <a:r>
            <a:rPr lang="sr-Latn-CS" sz="1800" smtClean="0">
              <a:latin typeface="Times New Roman" pitchFamily="18" charset="0"/>
              <a:cs typeface="Times New Roman" pitchFamily="18" charset="0"/>
            </a:rPr>
            <a:t>m.rectus lateralis</a:t>
          </a:r>
          <a:endParaRPr lang="en-US" sz="1800">
            <a:latin typeface="Times New Roman" pitchFamily="18" charset="0"/>
            <a:cs typeface="Times New Roman" pitchFamily="18" charset="0"/>
          </a:endParaRPr>
        </a:p>
      </dgm:t>
    </dgm:pt>
    <dgm:pt modelId="{56FE1F78-96A2-4CF1-81DA-0FCD17CE6846}" type="parTrans" cxnId="{E2D64E2F-7197-443B-ACA1-E73019008222}">
      <dgm:prSet/>
      <dgm:spPr/>
      <dgm:t>
        <a:bodyPr/>
        <a:lstStyle/>
        <a:p>
          <a:endParaRPr lang="en-US"/>
        </a:p>
      </dgm:t>
    </dgm:pt>
    <dgm:pt modelId="{78E9B5D6-659A-495F-9F1C-6E7AD4B32BE4}" type="sibTrans" cxnId="{E2D64E2F-7197-443B-ACA1-E73019008222}">
      <dgm:prSet/>
      <dgm:spPr/>
      <dgm:t>
        <a:bodyPr/>
        <a:lstStyle/>
        <a:p>
          <a:endParaRPr lang="en-US"/>
        </a:p>
      </dgm:t>
    </dgm:pt>
    <dgm:pt modelId="{76807890-F8E9-4572-A3B3-D0A8934E1FAF}">
      <dgm:prSet phldrT="[Text]" custT="1"/>
      <dgm:spPr/>
      <dgm:t>
        <a:bodyPr/>
        <a:lstStyle/>
        <a:p>
          <a:r>
            <a:rPr lang="en-US" sz="1800" dirty="0" smtClean="0">
              <a:latin typeface="Times New Roman" pitchFamily="18" charset="0"/>
              <a:cs typeface="Times New Roman" pitchFamily="18" charset="0"/>
            </a:rPr>
            <a:t>Lateral gaze</a:t>
          </a:r>
          <a:endParaRPr lang="en-US" sz="1800" dirty="0">
            <a:latin typeface="Times New Roman" pitchFamily="18" charset="0"/>
            <a:cs typeface="Times New Roman" pitchFamily="18" charset="0"/>
          </a:endParaRPr>
        </a:p>
      </dgm:t>
    </dgm:pt>
    <dgm:pt modelId="{89F09D6F-4FF2-4ACA-8B01-AEA774DD7EC2}" type="parTrans" cxnId="{E88CB8B3-C94C-48E5-AFFD-4C79466B667A}">
      <dgm:prSet/>
      <dgm:spPr/>
      <dgm:t>
        <a:bodyPr/>
        <a:lstStyle/>
        <a:p>
          <a:endParaRPr lang="en-US"/>
        </a:p>
      </dgm:t>
    </dgm:pt>
    <dgm:pt modelId="{0D2054AA-621C-425E-BF52-FA0CF1AA4556}" type="sibTrans" cxnId="{E88CB8B3-C94C-48E5-AFFD-4C79466B667A}">
      <dgm:prSet/>
      <dgm:spPr/>
      <dgm:t>
        <a:bodyPr/>
        <a:lstStyle/>
        <a:p>
          <a:endParaRPr lang="en-US"/>
        </a:p>
      </dgm:t>
    </dgm:pt>
    <dgm:pt modelId="{3513F00C-6014-4287-BFC0-F3F2328D18A5}">
      <dgm:prSet phldrT="[Text]" custT="1"/>
      <dgm:spPr/>
      <dgm:t>
        <a:bodyPr/>
        <a:lstStyle/>
        <a:p>
          <a:r>
            <a:rPr lang="sr-Latn-CS" sz="1800" smtClean="0">
              <a:latin typeface="Times New Roman" pitchFamily="18" charset="0"/>
              <a:cs typeface="Times New Roman" pitchFamily="18" charset="0"/>
            </a:rPr>
            <a:t>m.rectus medialis</a:t>
          </a:r>
          <a:endParaRPr lang="en-US" sz="1800">
            <a:latin typeface="Times New Roman" pitchFamily="18" charset="0"/>
            <a:cs typeface="Times New Roman" pitchFamily="18" charset="0"/>
          </a:endParaRPr>
        </a:p>
      </dgm:t>
    </dgm:pt>
    <dgm:pt modelId="{F02D2390-C42F-4C4D-9A05-08786438CAE8}" type="parTrans" cxnId="{1D56BD45-FF7E-4E5D-9FEC-73AC9899E9F3}">
      <dgm:prSet/>
      <dgm:spPr/>
      <dgm:t>
        <a:bodyPr/>
        <a:lstStyle/>
        <a:p>
          <a:endParaRPr lang="en-US"/>
        </a:p>
      </dgm:t>
    </dgm:pt>
    <dgm:pt modelId="{230202BF-141D-4629-93D5-535908E44862}" type="sibTrans" cxnId="{1D56BD45-FF7E-4E5D-9FEC-73AC9899E9F3}">
      <dgm:prSet/>
      <dgm:spPr/>
      <dgm:t>
        <a:bodyPr/>
        <a:lstStyle/>
        <a:p>
          <a:endParaRPr lang="en-US"/>
        </a:p>
      </dgm:t>
    </dgm:pt>
    <dgm:pt modelId="{ECAE3286-C0BF-4A82-8003-581988774474}">
      <dgm:prSet phldrT="[Text]" custT="1"/>
      <dgm:spPr/>
      <dgm:t>
        <a:bodyPr/>
        <a:lstStyle/>
        <a:p>
          <a:r>
            <a:rPr lang="en-US" sz="1800" dirty="0" smtClean="0">
              <a:latin typeface="Times New Roman" pitchFamily="18" charset="0"/>
              <a:cs typeface="Times New Roman" pitchFamily="18" charset="0"/>
            </a:rPr>
            <a:t>Medial gaze</a:t>
          </a:r>
          <a:endParaRPr lang="en-US" sz="1800" dirty="0">
            <a:latin typeface="Times New Roman" pitchFamily="18" charset="0"/>
            <a:cs typeface="Times New Roman" pitchFamily="18" charset="0"/>
          </a:endParaRPr>
        </a:p>
      </dgm:t>
    </dgm:pt>
    <dgm:pt modelId="{A334FAAA-FDFD-4B75-A0F5-A191BB53D509}" type="parTrans" cxnId="{74699C36-08EC-47F7-A646-5BAE6733ED21}">
      <dgm:prSet/>
      <dgm:spPr/>
      <dgm:t>
        <a:bodyPr/>
        <a:lstStyle/>
        <a:p>
          <a:endParaRPr lang="en-US"/>
        </a:p>
      </dgm:t>
    </dgm:pt>
    <dgm:pt modelId="{09901638-4096-422A-9EC7-CC9772D4DDD0}" type="sibTrans" cxnId="{74699C36-08EC-47F7-A646-5BAE6733ED21}">
      <dgm:prSet/>
      <dgm:spPr/>
      <dgm:t>
        <a:bodyPr/>
        <a:lstStyle/>
        <a:p>
          <a:endParaRPr lang="en-US"/>
        </a:p>
      </dgm:t>
    </dgm:pt>
    <dgm:pt modelId="{75C013BA-7351-4D7B-8D2B-C0D9A41EB421}">
      <dgm:prSet phldrT="[Text]" custT="1"/>
      <dgm:spPr/>
      <dgm:t>
        <a:bodyPr/>
        <a:lstStyle/>
        <a:p>
          <a:r>
            <a:rPr lang="sr-Latn-CS" sz="1800" smtClean="0">
              <a:latin typeface="Times New Roman" pitchFamily="18" charset="0"/>
              <a:cs typeface="Times New Roman" pitchFamily="18" charset="0"/>
            </a:rPr>
            <a:t>m.rectus superior</a:t>
          </a:r>
          <a:endParaRPr lang="en-US" sz="1800">
            <a:latin typeface="Times New Roman" pitchFamily="18" charset="0"/>
            <a:cs typeface="Times New Roman" pitchFamily="18" charset="0"/>
          </a:endParaRPr>
        </a:p>
      </dgm:t>
    </dgm:pt>
    <dgm:pt modelId="{018EDF3A-E116-459D-B9EF-9AA17F2579A6}" type="parTrans" cxnId="{3E1625E0-FB00-46B9-BA49-FF2EF9013925}">
      <dgm:prSet/>
      <dgm:spPr/>
      <dgm:t>
        <a:bodyPr/>
        <a:lstStyle/>
        <a:p>
          <a:endParaRPr lang="en-US"/>
        </a:p>
      </dgm:t>
    </dgm:pt>
    <dgm:pt modelId="{6126FB06-F965-47D9-8A46-05B2C9DB84D9}" type="sibTrans" cxnId="{3E1625E0-FB00-46B9-BA49-FF2EF9013925}">
      <dgm:prSet/>
      <dgm:spPr/>
      <dgm:t>
        <a:bodyPr/>
        <a:lstStyle/>
        <a:p>
          <a:endParaRPr lang="en-US"/>
        </a:p>
      </dgm:t>
    </dgm:pt>
    <dgm:pt modelId="{77652D86-0AF2-40EB-A086-733FAD28F71E}">
      <dgm:prSet phldrT="[Text]" custT="1"/>
      <dgm:spPr/>
      <dgm:t>
        <a:bodyPr/>
        <a:lstStyle/>
        <a:p>
          <a:r>
            <a:rPr lang="en-US" sz="1800" dirty="0" smtClean="0">
              <a:latin typeface="Times New Roman" pitchFamily="18" charset="0"/>
              <a:cs typeface="Times New Roman" pitchFamily="18" charset="0"/>
            </a:rPr>
            <a:t>Up gaze </a:t>
          </a:r>
          <a:endParaRPr lang="en-US" sz="1800" dirty="0">
            <a:latin typeface="Times New Roman" pitchFamily="18" charset="0"/>
            <a:cs typeface="Times New Roman" pitchFamily="18" charset="0"/>
          </a:endParaRPr>
        </a:p>
      </dgm:t>
    </dgm:pt>
    <dgm:pt modelId="{E7167C9C-1543-4FC5-BB92-C22A546A8E40}" type="parTrans" cxnId="{FE403E35-F768-4788-95B2-47F0551DE7FF}">
      <dgm:prSet/>
      <dgm:spPr/>
      <dgm:t>
        <a:bodyPr/>
        <a:lstStyle/>
        <a:p>
          <a:endParaRPr lang="en-US"/>
        </a:p>
      </dgm:t>
    </dgm:pt>
    <dgm:pt modelId="{29827195-888F-4348-87C8-EC988F6C8F65}" type="sibTrans" cxnId="{FE403E35-F768-4788-95B2-47F0551DE7FF}">
      <dgm:prSet/>
      <dgm:spPr/>
      <dgm:t>
        <a:bodyPr/>
        <a:lstStyle/>
        <a:p>
          <a:endParaRPr lang="en-US"/>
        </a:p>
      </dgm:t>
    </dgm:pt>
    <dgm:pt modelId="{4F7F1191-2AAD-472F-ABF4-8CD0CB60D537}">
      <dgm:prSet phldrT="[Text]" custT="1"/>
      <dgm:spPr/>
      <dgm:t>
        <a:bodyPr/>
        <a:lstStyle/>
        <a:p>
          <a:r>
            <a:rPr lang="sr-Latn-CS" sz="1800" smtClean="0">
              <a:latin typeface="Times New Roman" pitchFamily="18" charset="0"/>
              <a:cs typeface="Times New Roman" pitchFamily="18" charset="0"/>
            </a:rPr>
            <a:t>m.obliquus superior</a:t>
          </a:r>
          <a:endParaRPr lang="en-US" sz="1800">
            <a:latin typeface="Times New Roman" pitchFamily="18" charset="0"/>
            <a:cs typeface="Times New Roman" pitchFamily="18" charset="0"/>
          </a:endParaRPr>
        </a:p>
      </dgm:t>
    </dgm:pt>
    <dgm:pt modelId="{FC9E05E8-1F90-4989-A30B-9E832EEA55F1}" type="parTrans" cxnId="{C9A43D9A-71E9-42EB-9F56-AAFBEEF54EE6}">
      <dgm:prSet/>
      <dgm:spPr/>
      <dgm:t>
        <a:bodyPr/>
        <a:lstStyle/>
        <a:p>
          <a:endParaRPr lang="en-US"/>
        </a:p>
      </dgm:t>
    </dgm:pt>
    <dgm:pt modelId="{762816BE-9221-4DD3-B870-2E4AD69FC23C}" type="sibTrans" cxnId="{C9A43D9A-71E9-42EB-9F56-AAFBEEF54EE6}">
      <dgm:prSet/>
      <dgm:spPr/>
      <dgm:t>
        <a:bodyPr/>
        <a:lstStyle/>
        <a:p>
          <a:endParaRPr lang="en-US"/>
        </a:p>
      </dgm:t>
    </dgm:pt>
    <dgm:pt modelId="{FF877572-D8BB-4020-B5EA-4EA1A7DBE55A}">
      <dgm:prSet phldrT="[Text]" custT="1"/>
      <dgm:spPr/>
      <dgm:t>
        <a:bodyPr/>
        <a:lstStyle/>
        <a:p>
          <a:r>
            <a:rPr lang="sr-Latn-CS" sz="1800" smtClean="0">
              <a:latin typeface="Times New Roman" pitchFamily="18" charset="0"/>
              <a:cs typeface="Times New Roman" pitchFamily="18" charset="0"/>
            </a:rPr>
            <a:t>m.rectus inferior</a:t>
          </a:r>
          <a:endParaRPr lang="en-US" sz="1800">
            <a:latin typeface="Times New Roman" pitchFamily="18" charset="0"/>
            <a:cs typeface="Times New Roman" pitchFamily="18" charset="0"/>
          </a:endParaRPr>
        </a:p>
      </dgm:t>
    </dgm:pt>
    <dgm:pt modelId="{0721D46A-0466-446A-814B-7383803DE82D}" type="parTrans" cxnId="{C3059ABF-C9E3-47CE-88DB-2A47335BBC25}">
      <dgm:prSet/>
      <dgm:spPr/>
      <dgm:t>
        <a:bodyPr/>
        <a:lstStyle/>
        <a:p>
          <a:endParaRPr lang="en-US"/>
        </a:p>
      </dgm:t>
    </dgm:pt>
    <dgm:pt modelId="{4AE0EE2D-C791-48A9-81FC-764628D23261}" type="sibTrans" cxnId="{C3059ABF-C9E3-47CE-88DB-2A47335BBC25}">
      <dgm:prSet/>
      <dgm:spPr/>
      <dgm:t>
        <a:bodyPr/>
        <a:lstStyle/>
        <a:p>
          <a:endParaRPr lang="en-US"/>
        </a:p>
      </dgm:t>
    </dgm:pt>
    <dgm:pt modelId="{CB186E22-F3C9-4F05-AEE7-C3FD77DF147D}">
      <dgm:prSet phldrT="[Text]" custT="1"/>
      <dgm:spPr/>
      <dgm:t>
        <a:bodyPr/>
        <a:lstStyle/>
        <a:p>
          <a:r>
            <a:rPr lang="sr-Latn-CS" sz="1800" smtClean="0">
              <a:latin typeface="Times New Roman" pitchFamily="18" charset="0"/>
              <a:cs typeface="Times New Roman" pitchFamily="18" charset="0"/>
            </a:rPr>
            <a:t>m.obliquus inferior</a:t>
          </a:r>
          <a:endParaRPr lang="en-US" sz="1800">
            <a:latin typeface="Times New Roman" pitchFamily="18" charset="0"/>
            <a:cs typeface="Times New Roman" pitchFamily="18" charset="0"/>
          </a:endParaRPr>
        </a:p>
      </dgm:t>
    </dgm:pt>
    <dgm:pt modelId="{9F16E5C3-5CEB-437F-9B25-0128F51145BA}" type="parTrans" cxnId="{F67F5566-02FB-4043-B513-EFEF600EDCC1}">
      <dgm:prSet/>
      <dgm:spPr/>
      <dgm:t>
        <a:bodyPr/>
        <a:lstStyle/>
        <a:p>
          <a:endParaRPr lang="en-US"/>
        </a:p>
      </dgm:t>
    </dgm:pt>
    <dgm:pt modelId="{16F93EED-4CC6-43A5-84A3-2A2271D40F8E}" type="sibTrans" cxnId="{F67F5566-02FB-4043-B513-EFEF600EDCC1}">
      <dgm:prSet/>
      <dgm:spPr/>
      <dgm:t>
        <a:bodyPr/>
        <a:lstStyle/>
        <a:p>
          <a:endParaRPr lang="en-US"/>
        </a:p>
      </dgm:t>
    </dgm:pt>
    <dgm:pt modelId="{A61D5C15-0646-43CA-99F2-E6E0EFD33B1A}">
      <dgm:prSet phldrT="[Text]" custT="1"/>
      <dgm:spPr/>
      <dgm:t>
        <a:bodyPr/>
        <a:lstStyle/>
        <a:p>
          <a:r>
            <a:rPr lang="en-US" sz="1800" dirty="0" smtClean="0">
              <a:latin typeface="Times New Roman" pitchFamily="18" charset="0"/>
              <a:cs typeface="Times New Roman" pitchFamily="18" charset="0"/>
            </a:rPr>
            <a:t>Down gaze</a:t>
          </a:r>
          <a:endParaRPr lang="en-US" sz="1800" dirty="0">
            <a:latin typeface="Times New Roman" pitchFamily="18" charset="0"/>
            <a:cs typeface="Times New Roman" pitchFamily="18" charset="0"/>
          </a:endParaRPr>
        </a:p>
      </dgm:t>
    </dgm:pt>
    <dgm:pt modelId="{D61C40EE-0446-416A-84C3-C646E475454F}" type="parTrans" cxnId="{724BA6B0-AB6A-451A-8AE4-5B3DE0E57C33}">
      <dgm:prSet/>
      <dgm:spPr/>
      <dgm:t>
        <a:bodyPr/>
        <a:lstStyle/>
        <a:p>
          <a:endParaRPr lang="en-US"/>
        </a:p>
      </dgm:t>
    </dgm:pt>
    <dgm:pt modelId="{A559C3B5-5825-4BF8-920C-314AF08E1217}" type="sibTrans" cxnId="{724BA6B0-AB6A-451A-8AE4-5B3DE0E57C33}">
      <dgm:prSet/>
      <dgm:spPr/>
      <dgm:t>
        <a:bodyPr/>
        <a:lstStyle/>
        <a:p>
          <a:endParaRPr lang="en-US"/>
        </a:p>
      </dgm:t>
    </dgm:pt>
    <dgm:pt modelId="{1F795290-7184-45D8-959D-3E5B7278DFE4}">
      <dgm:prSet phldrT="[Text]" custT="1"/>
      <dgm:spPr/>
      <dgm:t>
        <a:bodyPr/>
        <a:lstStyle/>
        <a:p>
          <a:r>
            <a:rPr lang="en-US" sz="1800" dirty="0" smtClean="0">
              <a:latin typeface="Times New Roman" pitchFamily="18" charset="0"/>
              <a:cs typeface="Times New Roman" pitchFamily="18" charset="0"/>
            </a:rPr>
            <a:t>Up</a:t>
          </a:r>
          <a:r>
            <a:rPr lang="sr-Cyrl-CS" sz="1800" dirty="0" smtClean="0">
              <a:latin typeface="Times New Roman" pitchFamily="18" charset="0"/>
              <a:cs typeface="Times New Roman" pitchFamily="18" charset="0"/>
            </a:rPr>
            <a:t>-</a:t>
          </a:r>
          <a:r>
            <a:rPr lang="en-US" sz="1800" dirty="0" smtClean="0">
              <a:latin typeface="Times New Roman" pitchFamily="18" charset="0"/>
              <a:cs typeface="Times New Roman" pitchFamily="18" charset="0"/>
            </a:rPr>
            <a:t>medial</a:t>
          </a:r>
          <a:endParaRPr lang="en-US" sz="1800" dirty="0">
            <a:latin typeface="Times New Roman" pitchFamily="18" charset="0"/>
            <a:cs typeface="Times New Roman" pitchFamily="18" charset="0"/>
          </a:endParaRPr>
        </a:p>
      </dgm:t>
    </dgm:pt>
    <dgm:pt modelId="{304D8BE1-BA1F-42D4-B93F-D5791A842DA6}" type="parTrans" cxnId="{4D5AA2A3-BC6E-4B66-AFD1-96B4897BF520}">
      <dgm:prSet/>
      <dgm:spPr/>
      <dgm:t>
        <a:bodyPr/>
        <a:lstStyle/>
        <a:p>
          <a:endParaRPr lang="en-US"/>
        </a:p>
      </dgm:t>
    </dgm:pt>
    <dgm:pt modelId="{A073F6E3-A9CE-4879-BBDC-44A222CA9FCE}" type="sibTrans" cxnId="{4D5AA2A3-BC6E-4B66-AFD1-96B4897BF520}">
      <dgm:prSet/>
      <dgm:spPr/>
      <dgm:t>
        <a:bodyPr/>
        <a:lstStyle/>
        <a:p>
          <a:endParaRPr lang="en-US"/>
        </a:p>
      </dgm:t>
    </dgm:pt>
    <dgm:pt modelId="{1AF53F1F-893C-45BD-B034-0D955F796243}">
      <dgm:prSet phldrT="[Text]" custT="1"/>
      <dgm:spPr/>
      <dgm:t>
        <a:bodyPr/>
        <a:lstStyle/>
        <a:p>
          <a:r>
            <a:rPr lang="en-US" sz="1800" dirty="0" smtClean="0">
              <a:latin typeface="Times New Roman" pitchFamily="18" charset="0"/>
              <a:cs typeface="Times New Roman" pitchFamily="18" charset="0"/>
            </a:rPr>
            <a:t>Down-medial</a:t>
          </a:r>
          <a:endParaRPr lang="en-US" sz="1800" dirty="0">
            <a:latin typeface="Times New Roman" pitchFamily="18" charset="0"/>
            <a:cs typeface="Times New Roman" pitchFamily="18" charset="0"/>
          </a:endParaRPr>
        </a:p>
      </dgm:t>
    </dgm:pt>
    <dgm:pt modelId="{1B66CDDC-BD7D-4C83-96CB-1F7E8BDEB6DB}" type="parTrans" cxnId="{F2AFB508-AD48-41AB-9FB0-9583F2B80DB4}">
      <dgm:prSet/>
      <dgm:spPr/>
      <dgm:t>
        <a:bodyPr/>
        <a:lstStyle/>
        <a:p>
          <a:endParaRPr lang="en-US"/>
        </a:p>
      </dgm:t>
    </dgm:pt>
    <dgm:pt modelId="{41C9DEC8-9C76-4CBC-BC0E-571C83CF31FF}" type="sibTrans" cxnId="{F2AFB508-AD48-41AB-9FB0-9583F2B80DB4}">
      <dgm:prSet/>
      <dgm:spPr/>
      <dgm:t>
        <a:bodyPr/>
        <a:lstStyle/>
        <a:p>
          <a:endParaRPr lang="en-US"/>
        </a:p>
      </dgm:t>
    </dgm:pt>
    <dgm:pt modelId="{5474CED1-82D1-4ED4-BA4E-776F8345B63A}" type="pres">
      <dgm:prSet presAssocID="{2C6A09C8-534E-4015-AAAF-09BC94BED589}" presName="Name0" presStyleCnt="0">
        <dgm:presLayoutVars>
          <dgm:dir/>
          <dgm:animLvl val="lvl"/>
          <dgm:resizeHandles val="exact"/>
        </dgm:presLayoutVars>
      </dgm:prSet>
      <dgm:spPr/>
      <dgm:t>
        <a:bodyPr/>
        <a:lstStyle/>
        <a:p>
          <a:endParaRPr lang="en-US"/>
        </a:p>
      </dgm:t>
    </dgm:pt>
    <dgm:pt modelId="{66781BC1-4090-4E41-BE03-766FFDBAAB27}" type="pres">
      <dgm:prSet presAssocID="{56E0500A-5DEE-40A4-ACC8-FDF05D4749F2}" presName="linNode" presStyleCnt="0"/>
      <dgm:spPr/>
    </dgm:pt>
    <dgm:pt modelId="{B0AA6B6B-54A3-412A-B93D-E758EC504249}" type="pres">
      <dgm:prSet presAssocID="{56E0500A-5DEE-40A4-ACC8-FDF05D4749F2}" presName="parentText" presStyleLbl="node1" presStyleIdx="0" presStyleCnt="6" custScaleX="183992">
        <dgm:presLayoutVars>
          <dgm:chMax val="1"/>
          <dgm:bulletEnabled val="1"/>
        </dgm:presLayoutVars>
      </dgm:prSet>
      <dgm:spPr/>
      <dgm:t>
        <a:bodyPr/>
        <a:lstStyle/>
        <a:p>
          <a:endParaRPr lang="en-US"/>
        </a:p>
      </dgm:t>
    </dgm:pt>
    <dgm:pt modelId="{9085923D-68E1-4596-84CF-A5ED835729E7}" type="pres">
      <dgm:prSet presAssocID="{56E0500A-5DEE-40A4-ACC8-FDF05D4749F2}" presName="descendantText" presStyleLbl="alignAccFollowNode1" presStyleIdx="0" presStyleCnt="6">
        <dgm:presLayoutVars>
          <dgm:bulletEnabled val="1"/>
        </dgm:presLayoutVars>
      </dgm:prSet>
      <dgm:spPr/>
      <dgm:t>
        <a:bodyPr/>
        <a:lstStyle/>
        <a:p>
          <a:endParaRPr lang="en-US"/>
        </a:p>
      </dgm:t>
    </dgm:pt>
    <dgm:pt modelId="{3A8CBA43-DD03-4079-A007-CB7B92B92C05}" type="pres">
      <dgm:prSet presAssocID="{78E9B5D6-659A-495F-9F1C-6E7AD4B32BE4}" presName="sp" presStyleCnt="0"/>
      <dgm:spPr/>
    </dgm:pt>
    <dgm:pt modelId="{5FEFF796-F057-4353-AEBB-05F8457EA01D}" type="pres">
      <dgm:prSet presAssocID="{3513F00C-6014-4287-BFC0-F3F2328D18A5}" presName="linNode" presStyleCnt="0"/>
      <dgm:spPr/>
    </dgm:pt>
    <dgm:pt modelId="{88CEEC65-709B-4A56-BBD0-69D0A8BA87CB}" type="pres">
      <dgm:prSet presAssocID="{3513F00C-6014-4287-BFC0-F3F2328D18A5}" presName="parentText" presStyleLbl="node1" presStyleIdx="1" presStyleCnt="6" custScaleX="183992">
        <dgm:presLayoutVars>
          <dgm:chMax val="1"/>
          <dgm:bulletEnabled val="1"/>
        </dgm:presLayoutVars>
      </dgm:prSet>
      <dgm:spPr/>
      <dgm:t>
        <a:bodyPr/>
        <a:lstStyle/>
        <a:p>
          <a:endParaRPr lang="en-US"/>
        </a:p>
      </dgm:t>
    </dgm:pt>
    <dgm:pt modelId="{3CD6A468-FE13-45FA-9AB2-ADF4C52235A5}" type="pres">
      <dgm:prSet presAssocID="{3513F00C-6014-4287-BFC0-F3F2328D18A5}" presName="descendantText" presStyleLbl="alignAccFollowNode1" presStyleIdx="1" presStyleCnt="6">
        <dgm:presLayoutVars>
          <dgm:bulletEnabled val="1"/>
        </dgm:presLayoutVars>
      </dgm:prSet>
      <dgm:spPr/>
      <dgm:t>
        <a:bodyPr/>
        <a:lstStyle/>
        <a:p>
          <a:endParaRPr lang="en-US"/>
        </a:p>
      </dgm:t>
    </dgm:pt>
    <dgm:pt modelId="{83DBB7EE-79FC-443A-9D71-32F6AD15288C}" type="pres">
      <dgm:prSet presAssocID="{230202BF-141D-4629-93D5-535908E44862}" presName="sp" presStyleCnt="0"/>
      <dgm:spPr/>
    </dgm:pt>
    <dgm:pt modelId="{925C2D44-7C75-42C9-99C3-E5DC83C97007}" type="pres">
      <dgm:prSet presAssocID="{75C013BA-7351-4D7B-8D2B-C0D9A41EB421}" presName="linNode" presStyleCnt="0"/>
      <dgm:spPr/>
    </dgm:pt>
    <dgm:pt modelId="{AB96C350-36D0-452D-8CA8-1538857DBAF1}" type="pres">
      <dgm:prSet presAssocID="{75C013BA-7351-4D7B-8D2B-C0D9A41EB421}" presName="parentText" presStyleLbl="node1" presStyleIdx="2" presStyleCnt="6" custScaleX="183991">
        <dgm:presLayoutVars>
          <dgm:chMax val="1"/>
          <dgm:bulletEnabled val="1"/>
        </dgm:presLayoutVars>
      </dgm:prSet>
      <dgm:spPr/>
      <dgm:t>
        <a:bodyPr/>
        <a:lstStyle/>
        <a:p>
          <a:endParaRPr lang="en-US"/>
        </a:p>
      </dgm:t>
    </dgm:pt>
    <dgm:pt modelId="{99F7BF29-6271-4DC9-B3C6-63CCE683D5F4}" type="pres">
      <dgm:prSet presAssocID="{75C013BA-7351-4D7B-8D2B-C0D9A41EB421}" presName="descendantText" presStyleLbl="alignAccFollowNode1" presStyleIdx="2" presStyleCnt="6">
        <dgm:presLayoutVars>
          <dgm:bulletEnabled val="1"/>
        </dgm:presLayoutVars>
      </dgm:prSet>
      <dgm:spPr/>
      <dgm:t>
        <a:bodyPr/>
        <a:lstStyle/>
        <a:p>
          <a:endParaRPr lang="en-US"/>
        </a:p>
      </dgm:t>
    </dgm:pt>
    <dgm:pt modelId="{A1219A4C-AD8E-43C8-BDF6-D62B6941AC7F}" type="pres">
      <dgm:prSet presAssocID="{6126FB06-F965-47D9-8A46-05B2C9DB84D9}" presName="sp" presStyleCnt="0"/>
      <dgm:spPr/>
    </dgm:pt>
    <dgm:pt modelId="{DF7ACEA6-19DB-4FDD-8794-A3ECF33EBC3F}" type="pres">
      <dgm:prSet presAssocID="{FF877572-D8BB-4020-B5EA-4EA1A7DBE55A}" presName="linNode" presStyleCnt="0"/>
      <dgm:spPr/>
    </dgm:pt>
    <dgm:pt modelId="{DE41868D-6B2A-40B0-9461-A686C379BA24}" type="pres">
      <dgm:prSet presAssocID="{FF877572-D8BB-4020-B5EA-4EA1A7DBE55A}" presName="parentText" presStyleLbl="node1" presStyleIdx="3" presStyleCnt="6" custScaleX="183991">
        <dgm:presLayoutVars>
          <dgm:chMax val="1"/>
          <dgm:bulletEnabled val="1"/>
        </dgm:presLayoutVars>
      </dgm:prSet>
      <dgm:spPr/>
      <dgm:t>
        <a:bodyPr/>
        <a:lstStyle/>
        <a:p>
          <a:endParaRPr lang="en-US"/>
        </a:p>
      </dgm:t>
    </dgm:pt>
    <dgm:pt modelId="{10E1D045-7208-4A23-9637-75DB11322ABD}" type="pres">
      <dgm:prSet presAssocID="{FF877572-D8BB-4020-B5EA-4EA1A7DBE55A}" presName="descendantText" presStyleLbl="alignAccFollowNode1" presStyleIdx="3" presStyleCnt="6">
        <dgm:presLayoutVars>
          <dgm:bulletEnabled val="1"/>
        </dgm:presLayoutVars>
      </dgm:prSet>
      <dgm:spPr/>
      <dgm:t>
        <a:bodyPr/>
        <a:lstStyle/>
        <a:p>
          <a:endParaRPr lang="en-US"/>
        </a:p>
      </dgm:t>
    </dgm:pt>
    <dgm:pt modelId="{8A17A15E-108D-4BF0-8339-E7E2054B7C2B}" type="pres">
      <dgm:prSet presAssocID="{4AE0EE2D-C791-48A9-81FC-764628D23261}" presName="sp" presStyleCnt="0"/>
      <dgm:spPr/>
    </dgm:pt>
    <dgm:pt modelId="{D6F2D9A8-90A3-4D79-9CB2-1C4D5F3E3DC3}" type="pres">
      <dgm:prSet presAssocID="{CB186E22-F3C9-4F05-AEE7-C3FD77DF147D}" presName="linNode" presStyleCnt="0"/>
      <dgm:spPr/>
    </dgm:pt>
    <dgm:pt modelId="{66212EEB-3651-405C-9BBB-C93CB77CB9E6}" type="pres">
      <dgm:prSet presAssocID="{CB186E22-F3C9-4F05-AEE7-C3FD77DF147D}" presName="parentText" presStyleLbl="node1" presStyleIdx="4" presStyleCnt="6" custScaleX="183991">
        <dgm:presLayoutVars>
          <dgm:chMax val="1"/>
          <dgm:bulletEnabled val="1"/>
        </dgm:presLayoutVars>
      </dgm:prSet>
      <dgm:spPr/>
      <dgm:t>
        <a:bodyPr/>
        <a:lstStyle/>
        <a:p>
          <a:endParaRPr lang="en-US"/>
        </a:p>
      </dgm:t>
    </dgm:pt>
    <dgm:pt modelId="{DD63850B-4BEC-4E05-A5F9-7A7991E9A330}" type="pres">
      <dgm:prSet presAssocID="{CB186E22-F3C9-4F05-AEE7-C3FD77DF147D}" presName="descendantText" presStyleLbl="alignAccFollowNode1" presStyleIdx="4" presStyleCnt="6">
        <dgm:presLayoutVars>
          <dgm:bulletEnabled val="1"/>
        </dgm:presLayoutVars>
      </dgm:prSet>
      <dgm:spPr/>
      <dgm:t>
        <a:bodyPr/>
        <a:lstStyle/>
        <a:p>
          <a:endParaRPr lang="en-US"/>
        </a:p>
      </dgm:t>
    </dgm:pt>
    <dgm:pt modelId="{6C7265AB-5DB4-427C-BA6E-2942193F2251}" type="pres">
      <dgm:prSet presAssocID="{16F93EED-4CC6-43A5-84A3-2A2271D40F8E}" presName="sp" presStyleCnt="0"/>
      <dgm:spPr/>
    </dgm:pt>
    <dgm:pt modelId="{D6BA6CFE-5C63-4092-B1AA-CCAB848A73ED}" type="pres">
      <dgm:prSet presAssocID="{4F7F1191-2AAD-472F-ABF4-8CD0CB60D537}" presName="linNode" presStyleCnt="0"/>
      <dgm:spPr/>
    </dgm:pt>
    <dgm:pt modelId="{161503BC-50E0-4A02-81E6-E154F915E67D}" type="pres">
      <dgm:prSet presAssocID="{4F7F1191-2AAD-472F-ABF4-8CD0CB60D537}" presName="parentText" presStyleLbl="node1" presStyleIdx="5" presStyleCnt="6" custScaleX="183992">
        <dgm:presLayoutVars>
          <dgm:chMax val="1"/>
          <dgm:bulletEnabled val="1"/>
        </dgm:presLayoutVars>
      </dgm:prSet>
      <dgm:spPr/>
      <dgm:t>
        <a:bodyPr/>
        <a:lstStyle/>
        <a:p>
          <a:endParaRPr lang="en-US"/>
        </a:p>
      </dgm:t>
    </dgm:pt>
    <dgm:pt modelId="{4A903D96-B2B4-4FD6-B726-A0047A7F1367}" type="pres">
      <dgm:prSet presAssocID="{4F7F1191-2AAD-472F-ABF4-8CD0CB60D537}" presName="descendantText" presStyleLbl="alignAccFollowNode1" presStyleIdx="5" presStyleCnt="6">
        <dgm:presLayoutVars>
          <dgm:bulletEnabled val="1"/>
        </dgm:presLayoutVars>
      </dgm:prSet>
      <dgm:spPr/>
      <dgm:t>
        <a:bodyPr/>
        <a:lstStyle/>
        <a:p>
          <a:endParaRPr lang="en-US"/>
        </a:p>
      </dgm:t>
    </dgm:pt>
  </dgm:ptLst>
  <dgm:cxnLst>
    <dgm:cxn modelId="{4D5AA2A3-BC6E-4B66-AFD1-96B4897BF520}" srcId="{CB186E22-F3C9-4F05-AEE7-C3FD77DF147D}" destId="{1F795290-7184-45D8-959D-3E5B7278DFE4}" srcOrd="0" destOrd="0" parTransId="{304D8BE1-BA1F-42D4-B93F-D5791A842DA6}" sibTransId="{A073F6E3-A9CE-4879-BBDC-44A222CA9FCE}"/>
    <dgm:cxn modelId="{D4ECAA8E-DBC3-4B6B-95B2-7CD70E8E626A}" type="presOf" srcId="{4F7F1191-2AAD-472F-ABF4-8CD0CB60D537}" destId="{161503BC-50E0-4A02-81E6-E154F915E67D}" srcOrd="0" destOrd="0" presId="urn:microsoft.com/office/officeart/2005/8/layout/vList5"/>
    <dgm:cxn modelId="{3E1625E0-FB00-46B9-BA49-FF2EF9013925}" srcId="{2C6A09C8-534E-4015-AAAF-09BC94BED589}" destId="{75C013BA-7351-4D7B-8D2B-C0D9A41EB421}" srcOrd="2" destOrd="0" parTransId="{018EDF3A-E116-459D-B9EF-9AA17F2579A6}" sibTransId="{6126FB06-F965-47D9-8A46-05B2C9DB84D9}"/>
    <dgm:cxn modelId="{B24B3E05-B403-4AEA-BA8F-1B7D1B4C360E}" type="presOf" srcId="{A61D5C15-0646-43CA-99F2-E6E0EFD33B1A}" destId="{10E1D045-7208-4A23-9637-75DB11322ABD}" srcOrd="0" destOrd="0" presId="urn:microsoft.com/office/officeart/2005/8/layout/vList5"/>
    <dgm:cxn modelId="{A5F08DCE-DECE-4962-8518-3D50FB97209C}" type="presOf" srcId="{3513F00C-6014-4287-BFC0-F3F2328D18A5}" destId="{88CEEC65-709B-4A56-BBD0-69D0A8BA87CB}" srcOrd="0" destOrd="0" presId="urn:microsoft.com/office/officeart/2005/8/layout/vList5"/>
    <dgm:cxn modelId="{31961A97-64C9-4177-A732-EE94C8C1E34D}" type="presOf" srcId="{1F795290-7184-45D8-959D-3E5B7278DFE4}" destId="{DD63850B-4BEC-4E05-A5F9-7A7991E9A330}" srcOrd="0" destOrd="0" presId="urn:microsoft.com/office/officeart/2005/8/layout/vList5"/>
    <dgm:cxn modelId="{C9A43D9A-71E9-42EB-9F56-AAFBEEF54EE6}" srcId="{2C6A09C8-534E-4015-AAAF-09BC94BED589}" destId="{4F7F1191-2AAD-472F-ABF4-8CD0CB60D537}" srcOrd="5" destOrd="0" parTransId="{FC9E05E8-1F90-4989-A30B-9E832EEA55F1}" sibTransId="{762816BE-9221-4DD3-B870-2E4AD69FC23C}"/>
    <dgm:cxn modelId="{F67F5566-02FB-4043-B513-EFEF600EDCC1}" srcId="{2C6A09C8-534E-4015-AAAF-09BC94BED589}" destId="{CB186E22-F3C9-4F05-AEE7-C3FD77DF147D}" srcOrd="4" destOrd="0" parTransId="{9F16E5C3-5CEB-437F-9B25-0128F51145BA}" sibTransId="{16F93EED-4CC6-43A5-84A3-2A2271D40F8E}"/>
    <dgm:cxn modelId="{A98BE33C-E75B-40DF-AEC6-1CB60B3BB5A1}" type="presOf" srcId="{56E0500A-5DEE-40A4-ACC8-FDF05D4749F2}" destId="{B0AA6B6B-54A3-412A-B93D-E758EC504249}" srcOrd="0" destOrd="0" presId="urn:microsoft.com/office/officeart/2005/8/layout/vList5"/>
    <dgm:cxn modelId="{B5F07BC4-DF67-4319-AF59-2D32C1C14816}" type="presOf" srcId="{CB186E22-F3C9-4F05-AEE7-C3FD77DF147D}" destId="{66212EEB-3651-405C-9BBB-C93CB77CB9E6}" srcOrd="0" destOrd="0" presId="urn:microsoft.com/office/officeart/2005/8/layout/vList5"/>
    <dgm:cxn modelId="{17ECB15E-2144-4DFA-A804-33AE8DC92E05}" type="presOf" srcId="{ECAE3286-C0BF-4A82-8003-581988774474}" destId="{3CD6A468-FE13-45FA-9AB2-ADF4C52235A5}" srcOrd="0" destOrd="0" presId="urn:microsoft.com/office/officeart/2005/8/layout/vList5"/>
    <dgm:cxn modelId="{724BA6B0-AB6A-451A-8AE4-5B3DE0E57C33}" srcId="{FF877572-D8BB-4020-B5EA-4EA1A7DBE55A}" destId="{A61D5C15-0646-43CA-99F2-E6E0EFD33B1A}" srcOrd="0" destOrd="0" parTransId="{D61C40EE-0446-416A-84C3-C646E475454F}" sibTransId="{A559C3B5-5825-4BF8-920C-314AF08E1217}"/>
    <dgm:cxn modelId="{98EF9E1B-3E8C-41F3-82B3-6F68FFD9D046}" type="presOf" srcId="{2C6A09C8-534E-4015-AAAF-09BC94BED589}" destId="{5474CED1-82D1-4ED4-BA4E-776F8345B63A}" srcOrd="0" destOrd="0" presId="urn:microsoft.com/office/officeart/2005/8/layout/vList5"/>
    <dgm:cxn modelId="{E88CB8B3-C94C-48E5-AFFD-4C79466B667A}" srcId="{56E0500A-5DEE-40A4-ACC8-FDF05D4749F2}" destId="{76807890-F8E9-4572-A3B3-D0A8934E1FAF}" srcOrd="0" destOrd="0" parTransId="{89F09D6F-4FF2-4ACA-8B01-AEA774DD7EC2}" sibTransId="{0D2054AA-621C-425E-BF52-FA0CF1AA4556}"/>
    <dgm:cxn modelId="{7E889FF4-4503-44BD-8A07-A1432C0C8F17}" type="presOf" srcId="{1AF53F1F-893C-45BD-B034-0D955F796243}" destId="{4A903D96-B2B4-4FD6-B726-A0047A7F1367}" srcOrd="0" destOrd="0" presId="urn:microsoft.com/office/officeart/2005/8/layout/vList5"/>
    <dgm:cxn modelId="{74699C36-08EC-47F7-A646-5BAE6733ED21}" srcId="{3513F00C-6014-4287-BFC0-F3F2328D18A5}" destId="{ECAE3286-C0BF-4A82-8003-581988774474}" srcOrd="0" destOrd="0" parTransId="{A334FAAA-FDFD-4B75-A0F5-A191BB53D509}" sibTransId="{09901638-4096-422A-9EC7-CC9772D4DDD0}"/>
    <dgm:cxn modelId="{C3059ABF-C9E3-47CE-88DB-2A47335BBC25}" srcId="{2C6A09C8-534E-4015-AAAF-09BC94BED589}" destId="{FF877572-D8BB-4020-B5EA-4EA1A7DBE55A}" srcOrd="3" destOrd="0" parTransId="{0721D46A-0466-446A-814B-7383803DE82D}" sibTransId="{4AE0EE2D-C791-48A9-81FC-764628D23261}"/>
    <dgm:cxn modelId="{FE403E35-F768-4788-95B2-47F0551DE7FF}" srcId="{75C013BA-7351-4D7B-8D2B-C0D9A41EB421}" destId="{77652D86-0AF2-40EB-A086-733FAD28F71E}" srcOrd="0" destOrd="0" parTransId="{E7167C9C-1543-4FC5-BB92-C22A546A8E40}" sibTransId="{29827195-888F-4348-87C8-EC988F6C8F65}"/>
    <dgm:cxn modelId="{85AD00B6-93F8-464E-AD14-A8804E430DF0}" type="presOf" srcId="{FF877572-D8BB-4020-B5EA-4EA1A7DBE55A}" destId="{DE41868D-6B2A-40B0-9461-A686C379BA24}" srcOrd="0" destOrd="0" presId="urn:microsoft.com/office/officeart/2005/8/layout/vList5"/>
    <dgm:cxn modelId="{E2D64E2F-7197-443B-ACA1-E73019008222}" srcId="{2C6A09C8-534E-4015-AAAF-09BC94BED589}" destId="{56E0500A-5DEE-40A4-ACC8-FDF05D4749F2}" srcOrd="0" destOrd="0" parTransId="{56FE1F78-96A2-4CF1-81DA-0FCD17CE6846}" sibTransId="{78E9B5D6-659A-495F-9F1C-6E7AD4B32BE4}"/>
    <dgm:cxn modelId="{5676912B-FD78-436E-A017-F60C47D78554}" type="presOf" srcId="{75C013BA-7351-4D7B-8D2B-C0D9A41EB421}" destId="{AB96C350-36D0-452D-8CA8-1538857DBAF1}" srcOrd="0" destOrd="0" presId="urn:microsoft.com/office/officeart/2005/8/layout/vList5"/>
    <dgm:cxn modelId="{1D56BD45-FF7E-4E5D-9FEC-73AC9899E9F3}" srcId="{2C6A09C8-534E-4015-AAAF-09BC94BED589}" destId="{3513F00C-6014-4287-BFC0-F3F2328D18A5}" srcOrd="1" destOrd="0" parTransId="{F02D2390-C42F-4C4D-9A05-08786438CAE8}" sibTransId="{230202BF-141D-4629-93D5-535908E44862}"/>
    <dgm:cxn modelId="{F2AFB508-AD48-41AB-9FB0-9583F2B80DB4}" srcId="{4F7F1191-2AAD-472F-ABF4-8CD0CB60D537}" destId="{1AF53F1F-893C-45BD-B034-0D955F796243}" srcOrd="0" destOrd="0" parTransId="{1B66CDDC-BD7D-4C83-96CB-1F7E8BDEB6DB}" sibTransId="{41C9DEC8-9C76-4CBC-BC0E-571C83CF31FF}"/>
    <dgm:cxn modelId="{2E1ABE4D-E997-49E7-B121-CB8892FDA6B8}" type="presOf" srcId="{77652D86-0AF2-40EB-A086-733FAD28F71E}" destId="{99F7BF29-6271-4DC9-B3C6-63CCE683D5F4}" srcOrd="0" destOrd="0" presId="urn:microsoft.com/office/officeart/2005/8/layout/vList5"/>
    <dgm:cxn modelId="{2D60FD43-3442-4FE3-9B5E-018CB5550B42}" type="presOf" srcId="{76807890-F8E9-4572-A3B3-D0A8934E1FAF}" destId="{9085923D-68E1-4596-84CF-A5ED835729E7}" srcOrd="0" destOrd="0" presId="urn:microsoft.com/office/officeart/2005/8/layout/vList5"/>
    <dgm:cxn modelId="{E66A3612-FC81-4DB0-9213-2E8264EB5ED0}" type="presParOf" srcId="{5474CED1-82D1-4ED4-BA4E-776F8345B63A}" destId="{66781BC1-4090-4E41-BE03-766FFDBAAB27}" srcOrd="0" destOrd="0" presId="urn:microsoft.com/office/officeart/2005/8/layout/vList5"/>
    <dgm:cxn modelId="{77DDACA1-64CE-4C8A-BC8C-D1A0D57C4736}" type="presParOf" srcId="{66781BC1-4090-4E41-BE03-766FFDBAAB27}" destId="{B0AA6B6B-54A3-412A-B93D-E758EC504249}" srcOrd="0" destOrd="0" presId="urn:microsoft.com/office/officeart/2005/8/layout/vList5"/>
    <dgm:cxn modelId="{1C43A1C9-4D0E-4782-81CD-E9E9436217BF}" type="presParOf" srcId="{66781BC1-4090-4E41-BE03-766FFDBAAB27}" destId="{9085923D-68E1-4596-84CF-A5ED835729E7}" srcOrd="1" destOrd="0" presId="urn:microsoft.com/office/officeart/2005/8/layout/vList5"/>
    <dgm:cxn modelId="{6CF981FF-F4DE-464C-AD3B-77283B982E93}" type="presParOf" srcId="{5474CED1-82D1-4ED4-BA4E-776F8345B63A}" destId="{3A8CBA43-DD03-4079-A007-CB7B92B92C05}" srcOrd="1" destOrd="0" presId="urn:microsoft.com/office/officeart/2005/8/layout/vList5"/>
    <dgm:cxn modelId="{33B950A8-ABD9-49D6-96D4-C370DAFE05E8}" type="presParOf" srcId="{5474CED1-82D1-4ED4-BA4E-776F8345B63A}" destId="{5FEFF796-F057-4353-AEBB-05F8457EA01D}" srcOrd="2" destOrd="0" presId="urn:microsoft.com/office/officeart/2005/8/layout/vList5"/>
    <dgm:cxn modelId="{B968E34D-D5DB-4BD6-B68C-1250DD30D854}" type="presParOf" srcId="{5FEFF796-F057-4353-AEBB-05F8457EA01D}" destId="{88CEEC65-709B-4A56-BBD0-69D0A8BA87CB}" srcOrd="0" destOrd="0" presId="urn:microsoft.com/office/officeart/2005/8/layout/vList5"/>
    <dgm:cxn modelId="{BDB240E6-C2E6-4B6F-BA93-DDB4716836F5}" type="presParOf" srcId="{5FEFF796-F057-4353-AEBB-05F8457EA01D}" destId="{3CD6A468-FE13-45FA-9AB2-ADF4C52235A5}" srcOrd="1" destOrd="0" presId="urn:microsoft.com/office/officeart/2005/8/layout/vList5"/>
    <dgm:cxn modelId="{A33FFE62-CBF7-420D-85D1-2027343E4F9C}" type="presParOf" srcId="{5474CED1-82D1-4ED4-BA4E-776F8345B63A}" destId="{83DBB7EE-79FC-443A-9D71-32F6AD15288C}" srcOrd="3" destOrd="0" presId="urn:microsoft.com/office/officeart/2005/8/layout/vList5"/>
    <dgm:cxn modelId="{A54C61C7-5C37-4ABB-9A87-AA24D69C646B}" type="presParOf" srcId="{5474CED1-82D1-4ED4-BA4E-776F8345B63A}" destId="{925C2D44-7C75-42C9-99C3-E5DC83C97007}" srcOrd="4" destOrd="0" presId="urn:microsoft.com/office/officeart/2005/8/layout/vList5"/>
    <dgm:cxn modelId="{048E87CE-E04F-4D5F-B69A-29B50549BAE1}" type="presParOf" srcId="{925C2D44-7C75-42C9-99C3-E5DC83C97007}" destId="{AB96C350-36D0-452D-8CA8-1538857DBAF1}" srcOrd="0" destOrd="0" presId="urn:microsoft.com/office/officeart/2005/8/layout/vList5"/>
    <dgm:cxn modelId="{29A85FF1-4CE4-404B-9F8C-5C9111A478D5}" type="presParOf" srcId="{925C2D44-7C75-42C9-99C3-E5DC83C97007}" destId="{99F7BF29-6271-4DC9-B3C6-63CCE683D5F4}" srcOrd="1" destOrd="0" presId="urn:microsoft.com/office/officeart/2005/8/layout/vList5"/>
    <dgm:cxn modelId="{F00B65A9-1E1F-464F-9B10-9031C59FA575}" type="presParOf" srcId="{5474CED1-82D1-4ED4-BA4E-776F8345B63A}" destId="{A1219A4C-AD8E-43C8-BDF6-D62B6941AC7F}" srcOrd="5" destOrd="0" presId="urn:microsoft.com/office/officeart/2005/8/layout/vList5"/>
    <dgm:cxn modelId="{3A355A11-167C-4D30-9C97-2DE37C02C728}" type="presParOf" srcId="{5474CED1-82D1-4ED4-BA4E-776F8345B63A}" destId="{DF7ACEA6-19DB-4FDD-8794-A3ECF33EBC3F}" srcOrd="6" destOrd="0" presId="urn:microsoft.com/office/officeart/2005/8/layout/vList5"/>
    <dgm:cxn modelId="{8244CED5-57EF-4E10-919A-96767A58E53F}" type="presParOf" srcId="{DF7ACEA6-19DB-4FDD-8794-A3ECF33EBC3F}" destId="{DE41868D-6B2A-40B0-9461-A686C379BA24}" srcOrd="0" destOrd="0" presId="urn:microsoft.com/office/officeart/2005/8/layout/vList5"/>
    <dgm:cxn modelId="{6EDC64B5-B126-4BB4-A62A-7DFA70F27D43}" type="presParOf" srcId="{DF7ACEA6-19DB-4FDD-8794-A3ECF33EBC3F}" destId="{10E1D045-7208-4A23-9637-75DB11322ABD}" srcOrd="1" destOrd="0" presId="urn:microsoft.com/office/officeart/2005/8/layout/vList5"/>
    <dgm:cxn modelId="{5038CFE4-7074-4CEF-B933-178DCB090FEE}" type="presParOf" srcId="{5474CED1-82D1-4ED4-BA4E-776F8345B63A}" destId="{8A17A15E-108D-4BF0-8339-E7E2054B7C2B}" srcOrd="7" destOrd="0" presId="urn:microsoft.com/office/officeart/2005/8/layout/vList5"/>
    <dgm:cxn modelId="{360F394B-BB18-4216-B91E-F7CB03F89D94}" type="presParOf" srcId="{5474CED1-82D1-4ED4-BA4E-776F8345B63A}" destId="{D6F2D9A8-90A3-4D79-9CB2-1C4D5F3E3DC3}" srcOrd="8" destOrd="0" presId="urn:microsoft.com/office/officeart/2005/8/layout/vList5"/>
    <dgm:cxn modelId="{13DAEC20-0095-48A1-9241-7F9CECF974C5}" type="presParOf" srcId="{D6F2D9A8-90A3-4D79-9CB2-1C4D5F3E3DC3}" destId="{66212EEB-3651-405C-9BBB-C93CB77CB9E6}" srcOrd="0" destOrd="0" presId="urn:microsoft.com/office/officeart/2005/8/layout/vList5"/>
    <dgm:cxn modelId="{A2250E47-1397-48D7-BBA3-8335A09AA753}" type="presParOf" srcId="{D6F2D9A8-90A3-4D79-9CB2-1C4D5F3E3DC3}" destId="{DD63850B-4BEC-4E05-A5F9-7A7991E9A330}" srcOrd="1" destOrd="0" presId="urn:microsoft.com/office/officeart/2005/8/layout/vList5"/>
    <dgm:cxn modelId="{52F4F59B-F782-444D-89FE-931CBF17AA85}" type="presParOf" srcId="{5474CED1-82D1-4ED4-BA4E-776F8345B63A}" destId="{6C7265AB-5DB4-427C-BA6E-2942193F2251}" srcOrd="9" destOrd="0" presId="urn:microsoft.com/office/officeart/2005/8/layout/vList5"/>
    <dgm:cxn modelId="{6FC44F81-EE1E-42EF-AFC2-4C01205B06D5}" type="presParOf" srcId="{5474CED1-82D1-4ED4-BA4E-776F8345B63A}" destId="{D6BA6CFE-5C63-4092-B1AA-CCAB848A73ED}" srcOrd="10" destOrd="0" presId="urn:microsoft.com/office/officeart/2005/8/layout/vList5"/>
    <dgm:cxn modelId="{31034702-BA5E-4BAB-98E7-36B6D965FB3A}" type="presParOf" srcId="{D6BA6CFE-5C63-4092-B1AA-CCAB848A73ED}" destId="{161503BC-50E0-4A02-81E6-E154F915E67D}" srcOrd="0" destOrd="0" presId="urn:microsoft.com/office/officeart/2005/8/layout/vList5"/>
    <dgm:cxn modelId="{C9D75529-C5FC-49E5-9D04-4BE11641A33C}" type="presParOf" srcId="{D6BA6CFE-5C63-4092-B1AA-CCAB848A73ED}" destId="{4A903D96-B2B4-4FD6-B726-A0047A7F1367}" srcOrd="1" destOrd="0" presId="urn:microsoft.com/office/officeart/2005/8/layout/vList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4.xml><?xml version="1.0" encoding="utf-8"?>
<dgm:dataModel xmlns:dgm="http://schemas.openxmlformats.org/drawingml/2006/diagram" xmlns:a="http://schemas.openxmlformats.org/drawingml/2006/main">
  <dgm:ptLst>
    <dgm:pt modelId="{A3C0E51E-9DBB-445A-84B8-B41ADA6D529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029366D-7E50-4C68-B620-982239878AD8}">
      <dgm:prSet phldrT="[Text]" custT="1"/>
      <dgm:spPr/>
      <dgm:t>
        <a:bodyPr/>
        <a:lstStyle/>
        <a:p>
          <a:pPr algn="ctr"/>
          <a:r>
            <a:rPr lang="en-US" sz="1800" dirty="0" smtClean="0">
              <a:latin typeface="Times New Roman" pitchFamily="18" charset="0"/>
              <a:cs typeface="Times New Roman" pitchFamily="18" charset="0"/>
            </a:rPr>
            <a:t>Muscle agonist and its contralateral synergist and antagonist</a:t>
          </a:r>
          <a:endParaRPr lang="en-US" sz="1800" dirty="0">
            <a:latin typeface="Times New Roman" pitchFamily="18" charset="0"/>
            <a:cs typeface="Times New Roman" pitchFamily="18" charset="0"/>
          </a:endParaRPr>
        </a:p>
      </dgm:t>
    </dgm:pt>
    <dgm:pt modelId="{9B94870B-2832-47FD-A7D4-A260D2CDC3D1}" type="parTrans" cxnId="{567C09A9-0585-4245-B20C-5321762436FE}">
      <dgm:prSet/>
      <dgm:spPr/>
      <dgm:t>
        <a:bodyPr/>
        <a:lstStyle/>
        <a:p>
          <a:endParaRPr lang="en-US"/>
        </a:p>
      </dgm:t>
    </dgm:pt>
    <dgm:pt modelId="{D7B231D6-1BB9-4A35-885C-76C9DE7715DF}" type="sibTrans" cxnId="{567C09A9-0585-4245-B20C-5321762436FE}">
      <dgm:prSet/>
      <dgm:spPr/>
      <dgm:t>
        <a:bodyPr/>
        <a:lstStyle/>
        <a:p>
          <a:endParaRPr lang="en-US"/>
        </a:p>
      </dgm:t>
    </dgm:pt>
    <dgm:pt modelId="{F61A0629-5BE0-4D69-9437-06832EB2AF65}" type="pres">
      <dgm:prSet presAssocID="{A3C0E51E-9DBB-445A-84B8-B41ADA6D5292}" presName="linear" presStyleCnt="0">
        <dgm:presLayoutVars>
          <dgm:animLvl val="lvl"/>
          <dgm:resizeHandles val="exact"/>
        </dgm:presLayoutVars>
      </dgm:prSet>
      <dgm:spPr/>
      <dgm:t>
        <a:bodyPr/>
        <a:lstStyle/>
        <a:p>
          <a:endParaRPr lang="en-US"/>
        </a:p>
      </dgm:t>
    </dgm:pt>
    <dgm:pt modelId="{BCE87324-9463-4443-A73E-258401DF6825}" type="pres">
      <dgm:prSet presAssocID="{6029366D-7E50-4C68-B620-982239878AD8}" presName="parentText" presStyleLbl="node1" presStyleIdx="0" presStyleCnt="1" custLinFactNeighborY="57669">
        <dgm:presLayoutVars>
          <dgm:chMax val="0"/>
          <dgm:bulletEnabled val="1"/>
        </dgm:presLayoutVars>
      </dgm:prSet>
      <dgm:spPr/>
      <dgm:t>
        <a:bodyPr/>
        <a:lstStyle/>
        <a:p>
          <a:endParaRPr lang="en-US"/>
        </a:p>
      </dgm:t>
    </dgm:pt>
  </dgm:ptLst>
  <dgm:cxnLst>
    <dgm:cxn modelId="{567C09A9-0585-4245-B20C-5321762436FE}" srcId="{A3C0E51E-9DBB-445A-84B8-B41ADA6D5292}" destId="{6029366D-7E50-4C68-B620-982239878AD8}" srcOrd="0" destOrd="0" parTransId="{9B94870B-2832-47FD-A7D4-A260D2CDC3D1}" sibTransId="{D7B231D6-1BB9-4A35-885C-76C9DE7715DF}"/>
    <dgm:cxn modelId="{7A3780BB-3547-4963-BA13-6E89C0EB208E}" type="presOf" srcId="{A3C0E51E-9DBB-445A-84B8-B41ADA6D5292}" destId="{F61A0629-5BE0-4D69-9437-06832EB2AF65}" srcOrd="0" destOrd="0" presId="urn:microsoft.com/office/officeart/2005/8/layout/vList2"/>
    <dgm:cxn modelId="{F52030A7-EAAC-4326-AFF8-A7B3BA1EF68B}" type="presOf" srcId="{6029366D-7E50-4C68-B620-982239878AD8}" destId="{BCE87324-9463-4443-A73E-258401DF6825}" srcOrd="0" destOrd="0" presId="urn:microsoft.com/office/officeart/2005/8/layout/vList2"/>
    <dgm:cxn modelId="{6A80C23C-962C-4AB1-9421-7FE720E6C5E9}" type="presParOf" srcId="{F61A0629-5BE0-4D69-9437-06832EB2AF65}" destId="{BCE87324-9463-4443-A73E-258401DF682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5.xml><?xml version="1.0" encoding="utf-8"?>
<dgm:dataModel xmlns:dgm="http://schemas.openxmlformats.org/drawingml/2006/diagram" xmlns:a="http://schemas.openxmlformats.org/drawingml/2006/main">
  <dgm:ptLst>
    <dgm:pt modelId="{17647E73-7759-4C72-9DAA-F2532FB2FCE7}"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E2917C7-11C2-4DD1-B7C2-FFEED62FB07F}">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THE SECONDARY ANGLE OF DEVIATION IS GREATER THAN THE PRIMARY ANGLE</a:t>
          </a:r>
          <a:endParaRPr lang="en-US" sz="2000" dirty="0">
            <a:latin typeface="Times New Roman" panose="02020603050405020304" pitchFamily="18" charset="0"/>
            <a:cs typeface="Times New Roman" panose="02020603050405020304" pitchFamily="18" charset="0"/>
          </a:endParaRPr>
        </a:p>
      </dgm:t>
    </dgm:pt>
    <dgm:pt modelId="{8A808656-9FEC-4C95-9A1A-7C12E9D822B1}" type="parTrans" cxnId="{0100F7F8-64AF-419C-8586-0EB2C19C134A}">
      <dgm:prSet/>
      <dgm:spPr/>
      <dgm:t>
        <a:bodyPr/>
        <a:lstStyle/>
        <a:p>
          <a:endParaRPr lang="en-US"/>
        </a:p>
      </dgm:t>
    </dgm:pt>
    <dgm:pt modelId="{139E4BB4-9EDC-4406-9291-5D0CD2386A94}" type="sibTrans" cxnId="{0100F7F8-64AF-419C-8586-0EB2C19C134A}">
      <dgm:prSet/>
      <dgm:spPr/>
      <dgm:t>
        <a:bodyPr/>
        <a:lstStyle/>
        <a:p>
          <a:endParaRPr lang="en-US"/>
        </a:p>
      </dgm:t>
    </dgm:pt>
    <dgm:pt modelId="{D852904E-FF41-4611-AA2C-58F5DD13BFB2}">
      <dgm:prSet phldrT="[Text]" custT="1"/>
      <dgm:spPr/>
      <dgm:t>
        <a:bodyPr/>
        <a:lstStyle/>
        <a:p>
          <a:r>
            <a:rPr lang="en-US" sz="2000" dirty="0" smtClean="0">
              <a:latin typeface="Times New Roman" panose="02020603050405020304" pitchFamily="18" charset="0"/>
              <a:cs typeface="Times New Roman" panose="02020603050405020304" pitchFamily="18" charset="0"/>
            </a:rPr>
            <a:t>during any conjugate eye movement equal and simultaneous innervation flow to the yoke muscles</a:t>
          </a:r>
          <a:endParaRPr lang="en-US" sz="2000" dirty="0">
            <a:latin typeface="Times New Roman" panose="02020603050405020304" pitchFamily="18" charset="0"/>
            <a:cs typeface="Times New Roman" panose="02020603050405020304" pitchFamily="18" charset="0"/>
          </a:endParaRPr>
        </a:p>
      </dgm:t>
    </dgm:pt>
    <dgm:pt modelId="{A38B0EF9-5538-4A35-AC79-D63A3CB10779}" type="parTrans" cxnId="{681DF147-0EFA-44DA-972B-8EACF240ECFE}">
      <dgm:prSet/>
      <dgm:spPr/>
      <dgm:t>
        <a:bodyPr/>
        <a:lstStyle/>
        <a:p>
          <a:endParaRPr lang="en-US"/>
        </a:p>
      </dgm:t>
    </dgm:pt>
    <dgm:pt modelId="{4AB82897-BFF7-4587-8597-A7E147A8FC1A}" type="sibTrans" cxnId="{681DF147-0EFA-44DA-972B-8EACF240ECFE}">
      <dgm:prSet/>
      <dgm:spPr/>
      <dgm:t>
        <a:bodyPr/>
        <a:lstStyle/>
        <a:p>
          <a:endParaRPr lang="en-US"/>
        </a:p>
      </dgm:t>
    </dgm:pt>
    <dgm:pt modelId="{024D948C-F201-4A22-B774-09D587EFB6CE}">
      <dgm:prSet custT="1"/>
      <dgm:spPr/>
      <dgm:t>
        <a:bodyPr/>
        <a:lstStyle/>
        <a:p>
          <a:r>
            <a:rPr lang="en-US" sz="2000" dirty="0" smtClean="0">
              <a:latin typeface="Times New Roman" panose="02020603050405020304" pitchFamily="18" charset="0"/>
              <a:cs typeface="Times New Roman" panose="02020603050405020304" pitchFamily="18" charset="0"/>
            </a:rPr>
            <a:t>In the case of a paretic squint the amount of innervation to both eyes is always determined </a:t>
          </a:r>
          <a:r>
            <a:rPr lang="en-US" sz="2000" u="sng" dirty="0" smtClean="0">
              <a:latin typeface="Times New Roman" panose="02020603050405020304" pitchFamily="18" charset="0"/>
              <a:cs typeface="Times New Roman" panose="02020603050405020304" pitchFamily="18" charset="0"/>
            </a:rPr>
            <a:t>by the fixating eye</a:t>
          </a:r>
          <a:r>
            <a:rPr lang="en-US" sz="2000" dirty="0" smtClean="0">
              <a:latin typeface="Times New Roman" panose="02020603050405020304" pitchFamily="18" charset="0"/>
              <a:cs typeface="Times New Roman" panose="02020603050405020304" pitchFamily="18" charset="0"/>
            </a:rPr>
            <a:t>, so that the angle of deviation will vary according to which eye is used for fixation .</a:t>
          </a:r>
          <a:endParaRPr lang="en-US" sz="2000" dirty="0">
            <a:latin typeface="Times New Roman" panose="02020603050405020304" pitchFamily="18" charset="0"/>
            <a:cs typeface="Times New Roman" panose="02020603050405020304" pitchFamily="18" charset="0"/>
          </a:endParaRPr>
        </a:p>
      </dgm:t>
    </dgm:pt>
    <dgm:pt modelId="{04D41F23-FF39-4544-939B-95A939EC966A}" type="parTrans" cxnId="{BDF6A2FB-E60F-491A-943D-CFC74BAAD948}">
      <dgm:prSet/>
      <dgm:spPr/>
      <dgm:t>
        <a:bodyPr/>
        <a:lstStyle/>
        <a:p>
          <a:endParaRPr lang="en-US"/>
        </a:p>
      </dgm:t>
    </dgm:pt>
    <dgm:pt modelId="{280E365F-7587-4E35-9F25-5A982CB0322D}" type="sibTrans" cxnId="{BDF6A2FB-E60F-491A-943D-CFC74BAAD948}">
      <dgm:prSet/>
      <dgm:spPr/>
      <dgm:t>
        <a:bodyPr/>
        <a:lstStyle/>
        <a:p>
          <a:endParaRPr lang="en-US"/>
        </a:p>
      </dgm:t>
    </dgm:pt>
    <dgm:pt modelId="{2071B7B5-2AA1-44D5-9087-79CBE96F240E}" type="pres">
      <dgm:prSet presAssocID="{17647E73-7759-4C72-9DAA-F2532FB2FCE7}" presName="linear" presStyleCnt="0">
        <dgm:presLayoutVars>
          <dgm:animLvl val="lvl"/>
          <dgm:resizeHandles val="exact"/>
        </dgm:presLayoutVars>
      </dgm:prSet>
      <dgm:spPr/>
      <dgm:t>
        <a:bodyPr/>
        <a:lstStyle/>
        <a:p>
          <a:endParaRPr lang="en-US"/>
        </a:p>
      </dgm:t>
    </dgm:pt>
    <dgm:pt modelId="{57369381-01E5-4179-9171-ACA690E8D3DF}" type="pres">
      <dgm:prSet presAssocID="{BE2917C7-11C2-4DD1-B7C2-FFEED62FB07F}" presName="parentText" presStyleLbl="node1" presStyleIdx="0" presStyleCnt="1">
        <dgm:presLayoutVars>
          <dgm:chMax val="0"/>
          <dgm:bulletEnabled val="1"/>
        </dgm:presLayoutVars>
      </dgm:prSet>
      <dgm:spPr/>
      <dgm:t>
        <a:bodyPr/>
        <a:lstStyle/>
        <a:p>
          <a:endParaRPr lang="en-US"/>
        </a:p>
      </dgm:t>
    </dgm:pt>
    <dgm:pt modelId="{297D0B17-D5E3-4C20-A6EE-4DC52E0E49BB}" type="pres">
      <dgm:prSet presAssocID="{BE2917C7-11C2-4DD1-B7C2-FFEED62FB07F}" presName="childText" presStyleLbl="revTx" presStyleIdx="0" presStyleCnt="1">
        <dgm:presLayoutVars>
          <dgm:bulletEnabled val="1"/>
        </dgm:presLayoutVars>
      </dgm:prSet>
      <dgm:spPr/>
      <dgm:t>
        <a:bodyPr/>
        <a:lstStyle/>
        <a:p>
          <a:endParaRPr lang="en-US"/>
        </a:p>
      </dgm:t>
    </dgm:pt>
  </dgm:ptLst>
  <dgm:cxnLst>
    <dgm:cxn modelId="{681DF147-0EFA-44DA-972B-8EACF240ECFE}" srcId="{BE2917C7-11C2-4DD1-B7C2-FFEED62FB07F}" destId="{D852904E-FF41-4611-AA2C-58F5DD13BFB2}" srcOrd="0" destOrd="0" parTransId="{A38B0EF9-5538-4A35-AC79-D63A3CB10779}" sibTransId="{4AB82897-BFF7-4587-8597-A7E147A8FC1A}"/>
    <dgm:cxn modelId="{FFDB136C-516A-440A-8F2E-546DD278F10B}" type="presOf" srcId="{D852904E-FF41-4611-AA2C-58F5DD13BFB2}" destId="{297D0B17-D5E3-4C20-A6EE-4DC52E0E49BB}" srcOrd="0" destOrd="0" presId="urn:microsoft.com/office/officeart/2005/8/layout/vList2"/>
    <dgm:cxn modelId="{B5614CA4-502B-4927-9AEE-A55DF3184494}" type="presOf" srcId="{BE2917C7-11C2-4DD1-B7C2-FFEED62FB07F}" destId="{57369381-01E5-4179-9171-ACA690E8D3DF}" srcOrd="0" destOrd="0" presId="urn:microsoft.com/office/officeart/2005/8/layout/vList2"/>
    <dgm:cxn modelId="{D074E9EA-D9C3-47CB-BF1B-20D6D6347DAF}" type="presOf" srcId="{024D948C-F201-4A22-B774-09D587EFB6CE}" destId="{297D0B17-D5E3-4C20-A6EE-4DC52E0E49BB}" srcOrd="0" destOrd="1" presId="urn:microsoft.com/office/officeart/2005/8/layout/vList2"/>
    <dgm:cxn modelId="{0100F7F8-64AF-419C-8586-0EB2C19C134A}" srcId="{17647E73-7759-4C72-9DAA-F2532FB2FCE7}" destId="{BE2917C7-11C2-4DD1-B7C2-FFEED62FB07F}" srcOrd="0" destOrd="0" parTransId="{8A808656-9FEC-4C95-9A1A-7C12E9D822B1}" sibTransId="{139E4BB4-9EDC-4406-9291-5D0CD2386A94}"/>
    <dgm:cxn modelId="{BDF6A2FB-E60F-491A-943D-CFC74BAAD948}" srcId="{BE2917C7-11C2-4DD1-B7C2-FFEED62FB07F}" destId="{024D948C-F201-4A22-B774-09D587EFB6CE}" srcOrd="1" destOrd="0" parTransId="{04D41F23-FF39-4544-939B-95A939EC966A}" sibTransId="{280E365F-7587-4E35-9F25-5A982CB0322D}"/>
    <dgm:cxn modelId="{377682BD-90ED-43BF-B8A5-684C6D43A467}" type="presOf" srcId="{17647E73-7759-4C72-9DAA-F2532FB2FCE7}" destId="{2071B7B5-2AA1-44D5-9087-79CBE96F240E}" srcOrd="0" destOrd="0" presId="urn:microsoft.com/office/officeart/2005/8/layout/vList2"/>
    <dgm:cxn modelId="{A8786016-49C8-495E-9079-D0C0985F54C3}" type="presParOf" srcId="{2071B7B5-2AA1-44D5-9087-79CBE96F240E}" destId="{57369381-01E5-4179-9171-ACA690E8D3DF}" srcOrd="0" destOrd="0" presId="urn:microsoft.com/office/officeart/2005/8/layout/vList2"/>
    <dgm:cxn modelId="{5CF52AD5-47AE-4CD7-BA70-0F9A0F7BA69F}" type="presParOf" srcId="{2071B7B5-2AA1-44D5-9087-79CBE96F240E}" destId="{297D0B17-D5E3-4C20-A6EE-4DC52E0E49B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6.xml><?xml version="1.0" encoding="utf-8"?>
<dgm:dataModel xmlns:dgm="http://schemas.openxmlformats.org/drawingml/2006/diagram" xmlns:a="http://schemas.openxmlformats.org/drawingml/2006/main">
  <dgm:ptLst>
    <dgm:pt modelId="{4E5A7080-F844-404D-B9CA-E345DEAD788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582894EC-2A70-4DE8-9C13-E410B213AC68}">
      <dgm:prSet phldrT="[Text]" custT="1"/>
      <dgm:spPr/>
      <dgm:t>
        <a:bodyPr/>
        <a:lstStyle/>
        <a:p>
          <a:r>
            <a:rPr lang="en-US" sz="2000" dirty="0" smtClean="0">
              <a:latin typeface="Times New Roman" panose="02020603050405020304" pitchFamily="18" charset="0"/>
              <a:cs typeface="Times New Roman" panose="02020603050405020304" pitchFamily="18" charset="0"/>
            </a:rPr>
            <a:t>THE PRIMARY ANGLE </a:t>
          </a:r>
          <a:r>
            <a:rPr lang="en-US" sz="2000" smtClean="0">
              <a:latin typeface="Times New Roman" panose="02020603050405020304" pitchFamily="18" charset="0"/>
              <a:cs typeface="Times New Roman" panose="02020603050405020304" pitchFamily="18" charset="0"/>
            </a:rPr>
            <a:t>OF DEVIATION</a:t>
          </a:r>
          <a:endParaRPr lang="en-US" sz="2000" dirty="0">
            <a:latin typeface="Times New Roman" panose="02020603050405020304" pitchFamily="18" charset="0"/>
            <a:cs typeface="Times New Roman" panose="02020603050405020304" pitchFamily="18" charset="0"/>
          </a:endParaRPr>
        </a:p>
      </dgm:t>
    </dgm:pt>
    <dgm:pt modelId="{1C9DDE01-4DCF-4339-AF4E-DC8C1ABB4F17}" type="parTrans" cxnId="{AA8AD1B1-7D81-474D-90A6-17D1C1F14E04}">
      <dgm:prSet/>
      <dgm:spPr/>
      <dgm:t>
        <a:bodyPr/>
        <a:lstStyle/>
        <a:p>
          <a:endParaRPr lang="en-US"/>
        </a:p>
      </dgm:t>
    </dgm:pt>
    <dgm:pt modelId="{186EF972-FD24-4DC0-97D2-E74C42A1D489}" type="sibTrans" cxnId="{AA8AD1B1-7D81-474D-90A6-17D1C1F14E04}">
      <dgm:prSet/>
      <dgm:spPr/>
      <dgm:t>
        <a:bodyPr/>
        <a:lstStyle/>
        <a:p>
          <a:endParaRPr lang="en-US"/>
        </a:p>
      </dgm:t>
    </dgm:pt>
    <dgm:pt modelId="{436F912D-1D95-4588-922C-A57396D951A6}">
      <dgm:prSet custT="1"/>
      <dgm:spPr/>
      <dgm:t>
        <a:bodyPr/>
        <a:lstStyle/>
        <a:p>
          <a:r>
            <a:rPr lang="en-US" sz="2000" dirty="0" smtClean="0">
              <a:latin typeface="Times New Roman" panose="02020603050405020304" pitchFamily="18" charset="0"/>
              <a:cs typeface="Times New Roman" panose="02020603050405020304" pitchFamily="18" charset="0"/>
            </a:rPr>
            <a:t>FIXATING EYE:EYE WITHOUT PARALYZED MUSCLE</a:t>
          </a:r>
          <a:endParaRPr lang="en-US" sz="2000" dirty="0">
            <a:latin typeface="Times New Roman" panose="02020603050405020304" pitchFamily="18" charset="0"/>
            <a:cs typeface="Times New Roman" panose="02020603050405020304" pitchFamily="18" charset="0"/>
          </a:endParaRPr>
        </a:p>
      </dgm:t>
    </dgm:pt>
    <dgm:pt modelId="{BF72294D-84A8-47B9-A1E6-71E30F49272B}" type="parTrans" cxnId="{1C40F2B5-D706-415D-BB0C-14927F25B352}">
      <dgm:prSet/>
      <dgm:spPr/>
      <dgm:t>
        <a:bodyPr/>
        <a:lstStyle/>
        <a:p>
          <a:endParaRPr lang="en-US"/>
        </a:p>
      </dgm:t>
    </dgm:pt>
    <dgm:pt modelId="{26917C92-2326-4422-8410-8328BF8E35DD}" type="sibTrans" cxnId="{1C40F2B5-D706-415D-BB0C-14927F25B352}">
      <dgm:prSet/>
      <dgm:spPr/>
      <dgm:t>
        <a:bodyPr/>
        <a:lstStyle/>
        <a:p>
          <a:endParaRPr lang="en-US"/>
        </a:p>
      </dgm:t>
    </dgm:pt>
    <dgm:pt modelId="{2A3408D3-2D26-4252-B5AA-1D9E56392814}">
      <dgm:prSet phldrT="[Text]" custT="1"/>
      <dgm:spPr/>
      <dgm:t>
        <a:bodyPr/>
        <a:lstStyle/>
        <a:p>
          <a:r>
            <a:rPr lang="en-US" sz="2000" dirty="0" smtClean="0">
              <a:latin typeface="Times New Roman" panose="02020603050405020304" pitchFamily="18" charset="0"/>
              <a:cs typeface="Times New Roman" panose="02020603050405020304" pitchFamily="18" charset="0"/>
            </a:rPr>
            <a:t>FIXATING EYE: EYE WITHOUT PARALYZED MUSCLE</a:t>
          </a:r>
          <a:endParaRPr lang="en-US" sz="2000" dirty="0">
            <a:latin typeface="Times New Roman" panose="02020603050405020304" pitchFamily="18" charset="0"/>
            <a:cs typeface="Times New Roman" panose="02020603050405020304" pitchFamily="18" charset="0"/>
          </a:endParaRPr>
        </a:p>
      </dgm:t>
    </dgm:pt>
    <dgm:pt modelId="{9398CA36-F1A6-4296-8DE6-4DC53E291D3A}" type="parTrans" cxnId="{DD5640BD-68F6-4DDE-B0E8-65D63C363DD4}">
      <dgm:prSet/>
      <dgm:spPr/>
      <dgm:t>
        <a:bodyPr/>
        <a:lstStyle/>
        <a:p>
          <a:endParaRPr lang="en-US"/>
        </a:p>
      </dgm:t>
    </dgm:pt>
    <dgm:pt modelId="{64B64CB5-DD91-4441-91B1-1F74F7A6D5E4}" type="sibTrans" cxnId="{DD5640BD-68F6-4DDE-B0E8-65D63C363DD4}">
      <dgm:prSet/>
      <dgm:spPr/>
      <dgm:t>
        <a:bodyPr/>
        <a:lstStyle/>
        <a:p>
          <a:endParaRPr lang="en-US"/>
        </a:p>
      </dgm:t>
    </dgm:pt>
    <dgm:pt modelId="{A1586C7D-6835-4381-AFB9-26DDA9CB2E82}">
      <dgm:prSet custT="1"/>
      <dgm:spPr/>
      <dgm:t>
        <a:bodyPr/>
        <a:lstStyle/>
        <a:p>
          <a:r>
            <a:rPr lang="en-US" sz="2000" dirty="0" smtClean="0">
              <a:latin typeface="Times New Roman" panose="02020603050405020304" pitchFamily="18" charset="0"/>
              <a:cs typeface="Times New Roman" panose="02020603050405020304" pitchFamily="18" charset="0"/>
            </a:rPr>
            <a:t>SENONDARY ANGLE OF DEVIATION</a:t>
          </a:r>
          <a:endParaRPr lang="en-US" sz="2000" dirty="0">
            <a:latin typeface="Times New Roman" panose="02020603050405020304" pitchFamily="18" charset="0"/>
            <a:cs typeface="Times New Roman" panose="02020603050405020304" pitchFamily="18" charset="0"/>
          </a:endParaRPr>
        </a:p>
      </dgm:t>
    </dgm:pt>
    <dgm:pt modelId="{5E5849BA-54EE-463F-B191-0BC7D69188B7}" type="parTrans" cxnId="{A8CDAB33-E8A2-40DD-9A9C-901D6DEC205C}">
      <dgm:prSet/>
      <dgm:spPr/>
      <dgm:t>
        <a:bodyPr/>
        <a:lstStyle/>
        <a:p>
          <a:endParaRPr lang="en-US"/>
        </a:p>
      </dgm:t>
    </dgm:pt>
    <dgm:pt modelId="{FDC0E503-1A1F-4290-B711-E9928B7E58B3}" type="sibTrans" cxnId="{A8CDAB33-E8A2-40DD-9A9C-901D6DEC205C}">
      <dgm:prSet/>
      <dgm:spPr/>
      <dgm:t>
        <a:bodyPr/>
        <a:lstStyle/>
        <a:p>
          <a:endParaRPr lang="en-US"/>
        </a:p>
      </dgm:t>
    </dgm:pt>
    <dgm:pt modelId="{8B570E34-7027-4359-A881-0AE5577AAFE4}" type="pres">
      <dgm:prSet presAssocID="{4E5A7080-F844-404D-B9CA-E345DEAD788C}" presName="Name0" presStyleCnt="0">
        <dgm:presLayoutVars>
          <dgm:dir/>
          <dgm:animLvl val="lvl"/>
          <dgm:resizeHandles val="exact"/>
        </dgm:presLayoutVars>
      </dgm:prSet>
      <dgm:spPr/>
      <dgm:t>
        <a:bodyPr/>
        <a:lstStyle/>
        <a:p>
          <a:endParaRPr lang="en-US"/>
        </a:p>
      </dgm:t>
    </dgm:pt>
    <dgm:pt modelId="{0B4645A2-BCE7-4AC0-8069-76D442ADB971}" type="pres">
      <dgm:prSet presAssocID="{582894EC-2A70-4DE8-9C13-E410B213AC68}" presName="linNode" presStyleCnt="0"/>
      <dgm:spPr/>
    </dgm:pt>
    <dgm:pt modelId="{89F14A9B-C491-4608-9ED2-8A0CD6EC613F}" type="pres">
      <dgm:prSet presAssocID="{582894EC-2A70-4DE8-9C13-E410B213AC68}" presName="parentText" presStyleLbl="node1" presStyleIdx="0" presStyleCnt="2">
        <dgm:presLayoutVars>
          <dgm:chMax val="1"/>
          <dgm:bulletEnabled val="1"/>
        </dgm:presLayoutVars>
      </dgm:prSet>
      <dgm:spPr/>
      <dgm:t>
        <a:bodyPr/>
        <a:lstStyle/>
        <a:p>
          <a:endParaRPr lang="en-US"/>
        </a:p>
      </dgm:t>
    </dgm:pt>
    <dgm:pt modelId="{B2B1CDB2-9A44-4649-BA7F-736646127459}" type="pres">
      <dgm:prSet presAssocID="{582894EC-2A70-4DE8-9C13-E410B213AC68}" presName="descendantText" presStyleLbl="alignAccFollowNode1" presStyleIdx="0" presStyleCnt="2">
        <dgm:presLayoutVars>
          <dgm:bulletEnabled val="1"/>
        </dgm:presLayoutVars>
      </dgm:prSet>
      <dgm:spPr/>
      <dgm:t>
        <a:bodyPr/>
        <a:lstStyle/>
        <a:p>
          <a:endParaRPr lang="en-US"/>
        </a:p>
      </dgm:t>
    </dgm:pt>
    <dgm:pt modelId="{0316F3A3-5D0D-45B3-AD58-81F589FC38CC}" type="pres">
      <dgm:prSet presAssocID="{186EF972-FD24-4DC0-97D2-E74C42A1D489}" presName="sp" presStyleCnt="0"/>
      <dgm:spPr/>
    </dgm:pt>
    <dgm:pt modelId="{3DB79F6D-52F0-44B4-9571-A3AFF02D6E85}" type="pres">
      <dgm:prSet presAssocID="{A1586C7D-6835-4381-AFB9-26DDA9CB2E82}" presName="linNode" presStyleCnt="0"/>
      <dgm:spPr/>
    </dgm:pt>
    <dgm:pt modelId="{C4A63522-41A6-4509-B2F4-B7B2C5E9F569}" type="pres">
      <dgm:prSet presAssocID="{A1586C7D-6835-4381-AFB9-26DDA9CB2E82}" presName="parentText" presStyleLbl="node1" presStyleIdx="1" presStyleCnt="2">
        <dgm:presLayoutVars>
          <dgm:chMax val="1"/>
          <dgm:bulletEnabled val="1"/>
        </dgm:presLayoutVars>
      </dgm:prSet>
      <dgm:spPr/>
      <dgm:t>
        <a:bodyPr/>
        <a:lstStyle/>
        <a:p>
          <a:endParaRPr lang="en-US"/>
        </a:p>
      </dgm:t>
    </dgm:pt>
    <dgm:pt modelId="{1DC7A746-E09F-4812-912C-E8BB54951B1C}" type="pres">
      <dgm:prSet presAssocID="{A1586C7D-6835-4381-AFB9-26DDA9CB2E82}" presName="descendantText" presStyleLbl="alignAccFollowNode1" presStyleIdx="1" presStyleCnt="2">
        <dgm:presLayoutVars>
          <dgm:bulletEnabled val="1"/>
        </dgm:presLayoutVars>
      </dgm:prSet>
      <dgm:spPr/>
      <dgm:t>
        <a:bodyPr/>
        <a:lstStyle/>
        <a:p>
          <a:endParaRPr lang="en-US"/>
        </a:p>
      </dgm:t>
    </dgm:pt>
  </dgm:ptLst>
  <dgm:cxnLst>
    <dgm:cxn modelId="{1C40F2B5-D706-415D-BB0C-14927F25B352}" srcId="{A1586C7D-6835-4381-AFB9-26DDA9CB2E82}" destId="{436F912D-1D95-4588-922C-A57396D951A6}" srcOrd="0" destOrd="0" parTransId="{BF72294D-84A8-47B9-A1E6-71E30F49272B}" sibTransId="{26917C92-2326-4422-8410-8328BF8E35DD}"/>
    <dgm:cxn modelId="{DD5640BD-68F6-4DDE-B0E8-65D63C363DD4}" srcId="{582894EC-2A70-4DE8-9C13-E410B213AC68}" destId="{2A3408D3-2D26-4252-B5AA-1D9E56392814}" srcOrd="0" destOrd="0" parTransId="{9398CA36-F1A6-4296-8DE6-4DC53E291D3A}" sibTransId="{64B64CB5-DD91-4441-91B1-1F74F7A6D5E4}"/>
    <dgm:cxn modelId="{B4AE60DD-D19F-4925-BA2D-C2DE5AE988FE}" type="presOf" srcId="{436F912D-1D95-4588-922C-A57396D951A6}" destId="{1DC7A746-E09F-4812-912C-E8BB54951B1C}" srcOrd="0" destOrd="0" presId="urn:microsoft.com/office/officeart/2005/8/layout/vList5"/>
    <dgm:cxn modelId="{AA8AD1B1-7D81-474D-90A6-17D1C1F14E04}" srcId="{4E5A7080-F844-404D-B9CA-E345DEAD788C}" destId="{582894EC-2A70-4DE8-9C13-E410B213AC68}" srcOrd="0" destOrd="0" parTransId="{1C9DDE01-4DCF-4339-AF4E-DC8C1ABB4F17}" sibTransId="{186EF972-FD24-4DC0-97D2-E74C42A1D489}"/>
    <dgm:cxn modelId="{1A006E2A-45A9-40CA-A1A7-58C527845FDE}" type="presOf" srcId="{2A3408D3-2D26-4252-B5AA-1D9E56392814}" destId="{B2B1CDB2-9A44-4649-BA7F-736646127459}" srcOrd="0" destOrd="0" presId="urn:microsoft.com/office/officeart/2005/8/layout/vList5"/>
    <dgm:cxn modelId="{A8CC1922-1E65-4274-8F78-98DD4CB7E0DF}" type="presOf" srcId="{582894EC-2A70-4DE8-9C13-E410B213AC68}" destId="{89F14A9B-C491-4608-9ED2-8A0CD6EC613F}" srcOrd="0" destOrd="0" presId="urn:microsoft.com/office/officeart/2005/8/layout/vList5"/>
    <dgm:cxn modelId="{0200D0B1-245A-4150-8E8D-FFC8B17A4DCD}" type="presOf" srcId="{A1586C7D-6835-4381-AFB9-26DDA9CB2E82}" destId="{C4A63522-41A6-4509-B2F4-B7B2C5E9F569}" srcOrd="0" destOrd="0" presId="urn:microsoft.com/office/officeart/2005/8/layout/vList5"/>
    <dgm:cxn modelId="{09685BC0-EC96-415D-9900-D90C193423D1}" type="presOf" srcId="{4E5A7080-F844-404D-B9CA-E345DEAD788C}" destId="{8B570E34-7027-4359-A881-0AE5577AAFE4}" srcOrd="0" destOrd="0" presId="urn:microsoft.com/office/officeart/2005/8/layout/vList5"/>
    <dgm:cxn modelId="{A8CDAB33-E8A2-40DD-9A9C-901D6DEC205C}" srcId="{4E5A7080-F844-404D-B9CA-E345DEAD788C}" destId="{A1586C7D-6835-4381-AFB9-26DDA9CB2E82}" srcOrd="1" destOrd="0" parTransId="{5E5849BA-54EE-463F-B191-0BC7D69188B7}" sibTransId="{FDC0E503-1A1F-4290-B711-E9928B7E58B3}"/>
    <dgm:cxn modelId="{B70356D2-ED69-4395-A2E1-6C8A4B23D638}" type="presParOf" srcId="{8B570E34-7027-4359-A881-0AE5577AAFE4}" destId="{0B4645A2-BCE7-4AC0-8069-76D442ADB971}" srcOrd="0" destOrd="0" presId="urn:microsoft.com/office/officeart/2005/8/layout/vList5"/>
    <dgm:cxn modelId="{75BAF910-F0C6-4CD6-9663-C53BCB50E430}" type="presParOf" srcId="{0B4645A2-BCE7-4AC0-8069-76D442ADB971}" destId="{89F14A9B-C491-4608-9ED2-8A0CD6EC613F}" srcOrd="0" destOrd="0" presId="urn:microsoft.com/office/officeart/2005/8/layout/vList5"/>
    <dgm:cxn modelId="{9C7C902B-B710-4E12-BC65-896B39D9D4A7}" type="presParOf" srcId="{0B4645A2-BCE7-4AC0-8069-76D442ADB971}" destId="{B2B1CDB2-9A44-4649-BA7F-736646127459}" srcOrd="1" destOrd="0" presId="urn:microsoft.com/office/officeart/2005/8/layout/vList5"/>
    <dgm:cxn modelId="{6DAEF8E4-1D9D-4B3B-9051-2CB45AA5E580}" type="presParOf" srcId="{8B570E34-7027-4359-A881-0AE5577AAFE4}" destId="{0316F3A3-5D0D-45B3-AD58-81F589FC38CC}" srcOrd="1" destOrd="0" presId="urn:microsoft.com/office/officeart/2005/8/layout/vList5"/>
    <dgm:cxn modelId="{4A3452E7-C128-4A2A-80D4-15C0882A7B93}" type="presParOf" srcId="{8B570E34-7027-4359-A881-0AE5577AAFE4}" destId="{3DB79F6D-52F0-44B4-9571-A3AFF02D6E85}" srcOrd="2" destOrd="0" presId="urn:microsoft.com/office/officeart/2005/8/layout/vList5"/>
    <dgm:cxn modelId="{FDB741A0-ED88-478E-BCAB-8590DFA338BD}" type="presParOf" srcId="{3DB79F6D-52F0-44B4-9571-A3AFF02D6E85}" destId="{C4A63522-41A6-4509-B2F4-B7B2C5E9F569}" srcOrd="0" destOrd="0" presId="urn:microsoft.com/office/officeart/2005/8/layout/vList5"/>
    <dgm:cxn modelId="{8C69DDF5-1D9E-4EDC-9E36-C14E0F895D63}" type="presParOf" srcId="{3DB79F6D-52F0-44B4-9571-A3AFF02D6E85}" destId="{1DC7A746-E09F-4812-912C-E8BB54951B1C}"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27.xml><?xml version="1.0" encoding="utf-8"?>
<dgm:dataModel xmlns:dgm="http://schemas.openxmlformats.org/drawingml/2006/diagram" xmlns:a="http://schemas.openxmlformats.org/drawingml/2006/main">
  <dgm:ptLst>
    <dgm:pt modelId="{241B42EB-A7F9-4A8B-AF81-0EB484C2458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F4736EF-D5B8-4BE5-934A-73D1BF622A6E}">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The example: a right lateral rectus palsy</a:t>
          </a:r>
          <a:endParaRPr lang="en-US" sz="2000" dirty="0">
            <a:latin typeface="Times New Roman" panose="02020603050405020304" pitchFamily="18" charset="0"/>
            <a:cs typeface="Times New Roman" panose="02020603050405020304" pitchFamily="18" charset="0"/>
          </a:endParaRPr>
        </a:p>
      </dgm:t>
    </dgm:pt>
    <dgm:pt modelId="{3EBFB4C4-25DD-4E6C-969A-E81708561A57}" type="parTrans" cxnId="{5A0369CD-3DA6-453B-BD42-6D945FA5847F}">
      <dgm:prSet/>
      <dgm:spPr/>
      <dgm:t>
        <a:bodyPr/>
        <a:lstStyle/>
        <a:p>
          <a:endParaRPr lang="en-US"/>
        </a:p>
      </dgm:t>
    </dgm:pt>
    <dgm:pt modelId="{8373578D-699F-4CB7-BC1B-BE64B863341A}" type="sibTrans" cxnId="{5A0369CD-3DA6-453B-BD42-6D945FA5847F}">
      <dgm:prSet/>
      <dgm:spPr/>
      <dgm:t>
        <a:bodyPr/>
        <a:lstStyle/>
        <a:p>
          <a:endParaRPr lang="en-US"/>
        </a:p>
      </dgm:t>
    </dgm:pt>
    <dgm:pt modelId="{6DD67A91-124E-4BCA-9541-4B472067DE9F}">
      <dgm:prSet phldrT="[Text]" custT="1"/>
      <dgm:spPr/>
      <dgm:t>
        <a:bodyPr/>
        <a:lstStyle/>
        <a:p>
          <a:r>
            <a:rPr lang="en-US" sz="2000" dirty="0" smtClean="0">
              <a:latin typeface="Times New Roman" panose="02020603050405020304" pitchFamily="18" charset="0"/>
              <a:cs typeface="Times New Roman" panose="02020603050405020304" pitchFamily="18" charset="0"/>
            </a:rPr>
            <a:t>The left eye is used for fixation, there will be an inward deviation of the right eye resulting from unopposed action of its antagonist (right medial rectus). The amount of misalignment of the two eyes in this situation is called the PRIMARY deviation</a:t>
          </a:r>
          <a:endParaRPr lang="en-US" sz="2000" dirty="0">
            <a:latin typeface="Times New Roman" panose="02020603050405020304" pitchFamily="18" charset="0"/>
            <a:cs typeface="Times New Roman" panose="02020603050405020304" pitchFamily="18" charset="0"/>
          </a:endParaRPr>
        </a:p>
      </dgm:t>
    </dgm:pt>
    <dgm:pt modelId="{B9C9A932-97FA-42F8-8B5D-613561E13123}" type="parTrans" cxnId="{C67C550F-99C1-4980-B500-375C8488A64D}">
      <dgm:prSet/>
      <dgm:spPr/>
      <dgm:t>
        <a:bodyPr/>
        <a:lstStyle/>
        <a:p>
          <a:endParaRPr lang="en-US"/>
        </a:p>
      </dgm:t>
    </dgm:pt>
    <dgm:pt modelId="{1C42EB31-1490-4564-A6B3-029E1D4E419F}" type="sibTrans" cxnId="{C67C550F-99C1-4980-B500-375C8488A64D}">
      <dgm:prSet/>
      <dgm:spPr/>
      <dgm:t>
        <a:bodyPr/>
        <a:lstStyle/>
        <a:p>
          <a:endParaRPr lang="en-US"/>
        </a:p>
      </dgm:t>
    </dgm:pt>
    <dgm:pt modelId="{C5F15505-372A-4F49-A0A3-F14A064D6E07}">
      <dgm:prSet phldrT="[Text]" custT="1"/>
      <dgm:spPr/>
      <dgm:t>
        <a:bodyPr/>
        <a:lstStyle/>
        <a:p>
          <a:r>
            <a:rPr lang="en-US" sz="2000" dirty="0" smtClean="0">
              <a:latin typeface="Times New Roman" panose="02020603050405020304" pitchFamily="18" charset="0"/>
              <a:cs typeface="Times New Roman" panose="02020603050405020304" pitchFamily="18" charset="0"/>
            </a:rPr>
            <a:t>If  the paretic right eyes is now used for fixation, additional innervation will flow to the right lateral rectus. However, according to </a:t>
          </a:r>
          <a:r>
            <a:rPr lang="en-US" sz="2000" dirty="0" err="1" smtClean="0">
              <a:latin typeface="Times New Roman" panose="02020603050405020304" pitchFamily="18" charset="0"/>
              <a:cs typeface="Times New Roman" panose="02020603050405020304" pitchFamily="18" charset="0"/>
            </a:rPr>
            <a:t>Hering‘s</a:t>
          </a:r>
          <a:r>
            <a:rPr lang="en-US" sz="2000" dirty="0" smtClean="0">
              <a:latin typeface="Times New Roman" panose="02020603050405020304" pitchFamily="18" charset="0"/>
              <a:cs typeface="Times New Roman" panose="02020603050405020304" pitchFamily="18" charset="0"/>
            </a:rPr>
            <a:t> law, an equal amount of innervation will also flow the left medial rectus (yoke muscle). This will result in an </a:t>
          </a:r>
          <a:r>
            <a:rPr lang="en-US" sz="2000" dirty="0" smtClean="0">
              <a:latin typeface="Times New Roman" panose="02020603050405020304" pitchFamily="18" charset="0"/>
              <a:cs typeface="Times New Roman" panose="02020603050405020304" pitchFamily="18" charset="0"/>
            </a:rPr>
            <a:t>over-action </a:t>
          </a:r>
          <a:r>
            <a:rPr lang="en-US" sz="2000" dirty="0" smtClean="0">
              <a:latin typeface="Times New Roman" panose="02020603050405020304" pitchFamily="18" charset="0"/>
              <a:cs typeface="Times New Roman" panose="02020603050405020304" pitchFamily="18" charset="0"/>
            </a:rPr>
            <a:t>of the left medial rectus and an excessive amount of adduction. The amount of misalignment between the two eyes therefore increases in this situation and is called the SECONDARY deviation</a:t>
          </a:r>
          <a:endParaRPr lang="en-US" sz="2000" dirty="0">
            <a:latin typeface="Times New Roman" panose="02020603050405020304" pitchFamily="18" charset="0"/>
            <a:cs typeface="Times New Roman" panose="02020603050405020304" pitchFamily="18" charset="0"/>
          </a:endParaRPr>
        </a:p>
      </dgm:t>
    </dgm:pt>
    <dgm:pt modelId="{9DC5AB93-A13C-4BBA-BD54-843BC0432D50}" type="parTrans" cxnId="{54CA7491-EBAA-43B8-843B-CB6E43693779}">
      <dgm:prSet/>
      <dgm:spPr/>
      <dgm:t>
        <a:bodyPr/>
        <a:lstStyle/>
        <a:p>
          <a:endParaRPr lang="en-US"/>
        </a:p>
      </dgm:t>
    </dgm:pt>
    <dgm:pt modelId="{1F739318-9CAD-4001-86F1-80A2683039FA}" type="sibTrans" cxnId="{54CA7491-EBAA-43B8-843B-CB6E43693779}">
      <dgm:prSet/>
      <dgm:spPr/>
      <dgm:t>
        <a:bodyPr/>
        <a:lstStyle/>
        <a:p>
          <a:endParaRPr lang="en-US"/>
        </a:p>
      </dgm:t>
    </dgm:pt>
    <dgm:pt modelId="{34EB8E31-ED5A-438F-844D-8A2DA8738326}" type="pres">
      <dgm:prSet presAssocID="{241B42EB-A7F9-4A8B-AF81-0EB484C2458C}" presName="linear" presStyleCnt="0">
        <dgm:presLayoutVars>
          <dgm:animLvl val="lvl"/>
          <dgm:resizeHandles val="exact"/>
        </dgm:presLayoutVars>
      </dgm:prSet>
      <dgm:spPr/>
      <dgm:t>
        <a:bodyPr/>
        <a:lstStyle/>
        <a:p>
          <a:endParaRPr lang="en-US"/>
        </a:p>
      </dgm:t>
    </dgm:pt>
    <dgm:pt modelId="{6F03DBB3-2399-47C8-80C2-4E340A51CDE0}" type="pres">
      <dgm:prSet presAssocID="{2F4736EF-D5B8-4BE5-934A-73D1BF622A6E}" presName="parentText" presStyleLbl="node1" presStyleIdx="0" presStyleCnt="1">
        <dgm:presLayoutVars>
          <dgm:chMax val="0"/>
          <dgm:bulletEnabled val="1"/>
        </dgm:presLayoutVars>
      </dgm:prSet>
      <dgm:spPr/>
      <dgm:t>
        <a:bodyPr/>
        <a:lstStyle/>
        <a:p>
          <a:endParaRPr lang="en-US"/>
        </a:p>
      </dgm:t>
    </dgm:pt>
    <dgm:pt modelId="{0EEF02C6-E2DB-4AE2-8777-1648D7D49838}" type="pres">
      <dgm:prSet presAssocID="{2F4736EF-D5B8-4BE5-934A-73D1BF622A6E}" presName="childText" presStyleLbl="revTx" presStyleIdx="0" presStyleCnt="1">
        <dgm:presLayoutVars>
          <dgm:bulletEnabled val="1"/>
        </dgm:presLayoutVars>
      </dgm:prSet>
      <dgm:spPr/>
      <dgm:t>
        <a:bodyPr/>
        <a:lstStyle/>
        <a:p>
          <a:endParaRPr lang="en-US"/>
        </a:p>
      </dgm:t>
    </dgm:pt>
  </dgm:ptLst>
  <dgm:cxnLst>
    <dgm:cxn modelId="{5A0369CD-3DA6-453B-BD42-6D945FA5847F}" srcId="{241B42EB-A7F9-4A8B-AF81-0EB484C2458C}" destId="{2F4736EF-D5B8-4BE5-934A-73D1BF622A6E}" srcOrd="0" destOrd="0" parTransId="{3EBFB4C4-25DD-4E6C-969A-E81708561A57}" sibTransId="{8373578D-699F-4CB7-BC1B-BE64B863341A}"/>
    <dgm:cxn modelId="{7042F961-42B2-4077-8AF8-A02A4F511BEA}" type="presOf" srcId="{C5F15505-372A-4F49-A0A3-F14A064D6E07}" destId="{0EEF02C6-E2DB-4AE2-8777-1648D7D49838}" srcOrd="0" destOrd="1" presId="urn:microsoft.com/office/officeart/2005/8/layout/vList2"/>
    <dgm:cxn modelId="{947ECB5A-60C5-43AA-9B60-E7D6B74E38AF}" type="presOf" srcId="{241B42EB-A7F9-4A8B-AF81-0EB484C2458C}" destId="{34EB8E31-ED5A-438F-844D-8A2DA8738326}" srcOrd="0" destOrd="0" presId="urn:microsoft.com/office/officeart/2005/8/layout/vList2"/>
    <dgm:cxn modelId="{C67C550F-99C1-4980-B500-375C8488A64D}" srcId="{2F4736EF-D5B8-4BE5-934A-73D1BF622A6E}" destId="{6DD67A91-124E-4BCA-9541-4B472067DE9F}" srcOrd="0" destOrd="0" parTransId="{B9C9A932-97FA-42F8-8B5D-613561E13123}" sibTransId="{1C42EB31-1490-4564-A6B3-029E1D4E419F}"/>
    <dgm:cxn modelId="{54CA7491-EBAA-43B8-843B-CB6E43693779}" srcId="{2F4736EF-D5B8-4BE5-934A-73D1BF622A6E}" destId="{C5F15505-372A-4F49-A0A3-F14A064D6E07}" srcOrd="1" destOrd="0" parTransId="{9DC5AB93-A13C-4BBA-BD54-843BC0432D50}" sibTransId="{1F739318-9CAD-4001-86F1-80A2683039FA}"/>
    <dgm:cxn modelId="{399E1558-5BB5-40BC-83E6-9A416E0C5DEE}" type="presOf" srcId="{2F4736EF-D5B8-4BE5-934A-73D1BF622A6E}" destId="{6F03DBB3-2399-47C8-80C2-4E340A51CDE0}" srcOrd="0" destOrd="0" presId="urn:microsoft.com/office/officeart/2005/8/layout/vList2"/>
    <dgm:cxn modelId="{FD4408D0-FA4B-465B-9FAF-F1E18745BD57}" type="presOf" srcId="{6DD67A91-124E-4BCA-9541-4B472067DE9F}" destId="{0EEF02C6-E2DB-4AE2-8777-1648D7D49838}" srcOrd="0" destOrd="0" presId="urn:microsoft.com/office/officeart/2005/8/layout/vList2"/>
    <dgm:cxn modelId="{CF5C3F1E-B981-4834-9D15-28A10450EC47}" type="presParOf" srcId="{34EB8E31-ED5A-438F-844D-8A2DA8738326}" destId="{6F03DBB3-2399-47C8-80C2-4E340A51CDE0}" srcOrd="0" destOrd="0" presId="urn:microsoft.com/office/officeart/2005/8/layout/vList2"/>
    <dgm:cxn modelId="{19A29DFC-762A-4CA0-9399-AC68A6243AE1}" type="presParOf" srcId="{34EB8E31-ED5A-438F-844D-8A2DA8738326}" destId="{0EEF02C6-E2DB-4AE2-8777-1648D7D49838}"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28.xml><?xml version="1.0" encoding="utf-8"?>
<dgm:dataModel xmlns:dgm="http://schemas.openxmlformats.org/drawingml/2006/diagram" xmlns:a="http://schemas.openxmlformats.org/drawingml/2006/main">
  <dgm:ptLst>
    <dgm:pt modelId="{EC704C03-B73D-4A2D-B49B-B669A6A2F00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322909C5-6C4F-488D-AD4B-81265772B857}">
      <dgm:prSet phldrT="[Text]" custT="1"/>
      <dgm:spPr/>
      <dgm:t>
        <a:bodyPr/>
        <a:lstStyle/>
        <a:p>
          <a:r>
            <a:rPr lang="en-US" sz="1800" dirty="0" smtClean="0">
              <a:latin typeface="Times New Roman" pitchFamily="18" charset="0"/>
              <a:cs typeface="Times New Roman" pitchFamily="18" charset="0"/>
            </a:rPr>
            <a:t>DIPLOPIA</a:t>
          </a:r>
          <a:r>
            <a:rPr lang="en-US" sz="1400" dirty="0" smtClean="0">
              <a:latin typeface="Times New Roman" pitchFamily="18" charset="0"/>
              <a:cs typeface="Times New Roman" pitchFamily="18" charset="0"/>
            </a:rPr>
            <a:t> </a:t>
          </a:r>
          <a:endParaRPr lang="en-US" sz="1400" dirty="0">
            <a:latin typeface="Times New Roman" pitchFamily="18" charset="0"/>
            <a:cs typeface="Times New Roman" pitchFamily="18" charset="0"/>
          </a:endParaRPr>
        </a:p>
      </dgm:t>
    </dgm:pt>
    <dgm:pt modelId="{3B6C1045-EFAD-48DD-B1D4-5AE0012B5C97}" type="parTrans" cxnId="{A6FD8416-3C1E-422D-8D0C-38AC5F9D616C}">
      <dgm:prSet/>
      <dgm:spPr/>
      <dgm:t>
        <a:bodyPr/>
        <a:lstStyle/>
        <a:p>
          <a:endParaRPr lang="en-US"/>
        </a:p>
      </dgm:t>
    </dgm:pt>
    <dgm:pt modelId="{90296154-6C64-4A40-9944-3677665794FD}" type="sibTrans" cxnId="{A6FD8416-3C1E-422D-8D0C-38AC5F9D616C}">
      <dgm:prSet/>
      <dgm:spPr/>
      <dgm:t>
        <a:bodyPr/>
        <a:lstStyle/>
        <a:p>
          <a:endParaRPr lang="en-US"/>
        </a:p>
      </dgm:t>
    </dgm:pt>
    <dgm:pt modelId="{C56092FF-740F-434F-98F0-2BD8C3B6FF87}">
      <dgm:prSet phldrT="[Text]" custT="1"/>
      <dgm:spPr/>
      <dgm:t>
        <a:bodyPr/>
        <a:lstStyle/>
        <a:p>
          <a:r>
            <a:rPr lang="en-US" sz="2000" dirty="0" smtClean="0">
              <a:latin typeface="Times New Roman" pitchFamily="18" charset="0"/>
              <a:cs typeface="Times New Roman" pitchFamily="18" charset="0"/>
            </a:rPr>
            <a:t>the observed image focuses on the non-corresponding points of the two retinas</a:t>
          </a:r>
          <a:endParaRPr lang="en-US" sz="2000" dirty="0">
            <a:latin typeface="Times New Roman" pitchFamily="18" charset="0"/>
            <a:cs typeface="Times New Roman" pitchFamily="18" charset="0"/>
          </a:endParaRPr>
        </a:p>
      </dgm:t>
    </dgm:pt>
    <dgm:pt modelId="{AA20FC98-D310-409E-B71E-D4038264A249}" type="parTrans" cxnId="{FA5C2C63-0078-431D-9E08-0C3798A67CDB}">
      <dgm:prSet/>
      <dgm:spPr/>
      <dgm:t>
        <a:bodyPr/>
        <a:lstStyle/>
        <a:p>
          <a:endParaRPr lang="en-US"/>
        </a:p>
      </dgm:t>
    </dgm:pt>
    <dgm:pt modelId="{C4AC4597-34C4-45CD-958B-FC60DFF0F2B1}" type="sibTrans" cxnId="{FA5C2C63-0078-431D-9E08-0C3798A67CDB}">
      <dgm:prSet/>
      <dgm:spPr/>
      <dgm:t>
        <a:bodyPr/>
        <a:lstStyle/>
        <a:p>
          <a:endParaRPr lang="en-US"/>
        </a:p>
      </dgm:t>
    </dgm:pt>
    <dgm:pt modelId="{F4A1F93A-9BEB-4E13-B594-3F24FF62A696}" type="pres">
      <dgm:prSet presAssocID="{EC704C03-B73D-4A2D-B49B-B669A6A2F00B}" presName="Name0" presStyleCnt="0">
        <dgm:presLayoutVars>
          <dgm:dir/>
          <dgm:animLvl val="lvl"/>
          <dgm:resizeHandles val="exact"/>
        </dgm:presLayoutVars>
      </dgm:prSet>
      <dgm:spPr/>
      <dgm:t>
        <a:bodyPr/>
        <a:lstStyle/>
        <a:p>
          <a:endParaRPr lang="en-US"/>
        </a:p>
      </dgm:t>
    </dgm:pt>
    <dgm:pt modelId="{67AA4471-92A3-4DFA-8632-76EE254FBE32}" type="pres">
      <dgm:prSet presAssocID="{322909C5-6C4F-488D-AD4B-81265772B857}" presName="linNode" presStyleCnt="0"/>
      <dgm:spPr/>
    </dgm:pt>
    <dgm:pt modelId="{A367C94A-B429-4B1C-A292-D31A9D29E44D}" type="pres">
      <dgm:prSet presAssocID="{322909C5-6C4F-488D-AD4B-81265772B857}" presName="parentText" presStyleLbl="node1" presStyleIdx="0" presStyleCnt="1">
        <dgm:presLayoutVars>
          <dgm:chMax val="1"/>
          <dgm:bulletEnabled val="1"/>
        </dgm:presLayoutVars>
      </dgm:prSet>
      <dgm:spPr/>
      <dgm:t>
        <a:bodyPr/>
        <a:lstStyle/>
        <a:p>
          <a:endParaRPr lang="en-US"/>
        </a:p>
      </dgm:t>
    </dgm:pt>
    <dgm:pt modelId="{4C3D5EA6-88A3-4039-B19C-0F3084EAD47B}" type="pres">
      <dgm:prSet presAssocID="{322909C5-6C4F-488D-AD4B-81265772B857}" presName="descendantText" presStyleLbl="alignAccFollowNode1" presStyleIdx="0" presStyleCnt="1" custScaleX="222952" custScaleY="108333">
        <dgm:presLayoutVars>
          <dgm:bulletEnabled val="1"/>
        </dgm:presLayoutVars>
      </dgm:prSet>
      <dgm:spPr/>
      <dgm:t>
        <a:bodyPr/>
        <a:lstStyle/>
        <a:p>
          <a:endParaRPr lang="en-US"/>
        </a:p>
      </dgm:t>
    </dgm:pt>
  </dgm:ptLst>
  <dgm:cxnLst>
    <dgm:cxn modelId="{FA5C2C63-0078-431D-9E08-0C3798A67CDB}" srcId="{322909C5-6C4F-488D-AD4B-81265772B857}" destId="{C56092FF-740F-434F-98F0-2BD8C3B6FF87}" srcOrd="0" destOrd="0" parTransId="{AA20FC98-D310-409E-B71E-D4038264A249}" sibTransId="{C4AC4597-34C4-45CD-958B-FC60DFF0F2B1}"/>
    <dgm:cxn modelId="{89444FE2-3D3A-4E60-921E-1B10DDEEE6D7}" type="presOf" srcId="{322909C5-6C4F-488D-AD4B-81265772B857}" destId="{A367C94A-B429-4B1C-A292-D31A9D29E44D}" srcOrd="0" destOrd="0" presId="urn:microsoft.com/office/officeart/2005/8/layout/vList5"/>
    <dgm:cxn modelId="{A6FD8416-3C1E-422D-8D0C-38AC5F9D616C}" srcId="{EC704C03-B73D-4A2D-B49B-B669A6A2F00B}" destId="{322909C5-6C4F-488D-AD4B-81265772B857}" srcOrd="0" destOrd="0" parTransId="{3B6C1045-EFAD-48DD-B1D4-5AE0012B5C97}" sibTransId="{90296154-6C64-4A40-9944-3677665794FD}"/>
    <dgm:cxn modelId="{FAB78590-3C9D-4D37-B67B-30C0333D810E}" type="presOf" srcId="{EC704C03-B73D-4A2D-B49B-B669A6A2F00B}" destId="{F4A1F93A-9BEB-4E13-B594-3F24FF62A696}" srcOrd="0" destOrd="0" presId="urn:microsoft.com/office/officeart/2005/8/layout/vList5"/>
    <dgm:cxn modelId="{99F98D1E-66DE-4D86-B683-B16022C2CB3E}" type="presOf" srcId="{C56092FF-740F-434F-98F0-2BD8C3B6FF87}" destId="{4C3D5EA6-88A3-4039-B19C-0F3084EAD47B}" srcOrd="0" destOrd="0" presId="urn:microsoft.com/office/officeart/2005/8/layout/vList5"/>
    <dgm:cxn modelId="{2654D416-C92F-43E8-965E-6F6B7BB5BD2A}" type="presParOf" srcId="{F4A1F93A-9BEB-4E13-B594-3F24FF62A696}" destId="{67AA4471-92A3-4DFA-8632-76EE254FBE32}" srcOrd="0" destOrd="0" presId="urn:microsoft.com/office/officeart/2005/8/layout/vList5"/>
    <dgm:cxn modelId="{4EDF6CDB-4B1F-4606-AD6F-83AB2BFB5EF1}" type="presParOf" srcId="{67AA4471-92A3-4DFA-8632-76EE254FBE32}" destId="{A367C94A-B429-4B1C-A292-D31A9D29E44D}" srcOrd="0" destOrd="0" presId="urn:microsoft.com/office/officeart/2005/8/layout/vList5"/>
    <dgm:cxn modelId="{1295FC33-F469-4C97-9E2D-A1D8BDF3BE2A}" type="presParOf" srcId="{67AA4471-92A3-4DFA-8632-76EE254FBE32}" destId="{4C3D5EA6-88A3-4039-B19C-0F3084EAD47B}"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9.xml><?xml version="1.0" encoding="utf-8"?>
<dgm:dataModel xmlns:dgm="http://schemas.openxmlformats.org/drawingml/2006/diagram" xmlns:a="http://schemas.openxmlformats.org/drawingml/2006/main">
  <dgm:ptLst>
    <dgm:pt modelId="{D2D5EBE6-EE69-4280-BC9E-AE3A9A9687F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18D908A4-12A1-406F-BBDC-A80C0E20DF9E}">
      <dgm:prSet phldrT="[Text]" custT="1"/>
      <dgm:spPr/>
      <dgm:t>
        <a:bodyPr/>
        <a:lstStyle/>
        <a:p>
          <a:r>
            <a:rPr lang="en-US" sz="1800" dirty="0" smtClean="0">
              <a:latin typeface="Times New Roman" pitchFamily="18" charset="0"/>
              <a:cs typeface="Times New Roman" pitchFamily="18" charset="0"/>
            </a:rPr>
            <a:t>Compensatory mechanisms for double vision (in adults)</a:t>
          </a:r>
          <a:endParaRPr lang="en-US" sz="1800" dirty="0">
            <a:latin typeface="Times New Roman" pitchFamily="18" charset="0"/>
            <a:cs typeface="Times New Roman" pitchFamily="18" charset="0"/>
          </a:endParaRPr>
        </a:p>
      </dgm:t>
    </dgm:pt>
    <dgm:pt modelId="{81A1E1D6-5A8D-40EF-BC81-0FDAB13B5A57}" type="parTrans" cxnId="{D6566CB1-991C-4CD1-AB2A-4E5190E43CF9}">
      <dgm:prSet/>
      <dgm:spPr/>
      <dgm:t>
        <a:bodyPr/>
        <a:lstStyle/>
        <a:p>
          <a:endParaRPr lang="en-US"/>
        </a:p>
      </dgm:t>
    </dgm:pt>
    <dgm:pt modelId="{283F8A16-26EE-4D37-96FA-6F74298642F2}" type="sibTrans" cxnId="{D6566CB1-991C-4CD1-AB2A-4E5190E43CF9}">
      <dgm:prSet/>
      <dgm:spPr/>
      <dgm:t>
        <a:bodyPr/>
        <a:lstStyle/>
        <a:p>
          <a:endParaRPr lang="en-US"/>
        </a:p>
      </dgm:t>
    </dgm:pt>
    <dgm:pt modelId="{2D01D50E-616A-40ED-8448-41E62B604D8C}">
      <dgm:prSet phldrT="[Text]" custT="1"/>
      <dgm:spPr/>
      <dgm:t>
        <a:bodyPr/>
        <a:lstStyle/>
        <a:p>
          <a:r>
            <a:rPr lang="en-US" sz="1800" dirty="0" smtClean="0">
              <a:latin typeface="Times New Roman" pitchFamily="18" charset="0"/>
              <a:cs typeface="Times New Roman" pitchFamily="18" charset="0"/>
            </a:rPr>
            <a:t>A abnormal head posture</a:t>
          </a:r>
          <a:r>
            <a:rPr lang="sr-Cyrl-C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ocular torticollis</a:t>
          </a:r>
          <a:r>
            <a:rPr lang="sr-Cyrl-CS" sz="1800" dirty="0" smtClean="0">
              <a:latin typeface="Times New Roman" pitchFamily="18" charset="0"/>
              <a:cs typeface="Times New Roman" pitchFamily="18" charset="0"/>
            </a:rPr>
            <a:t>)</a:t>
          </a:r>
          <a:endParaRPr lang="en-US" sz="1800" dirty="0">
            <a:latin typeface="Times New Roman" pitchFamily="18" charset="0"/>
            <a:cs typeface="Times New Roman" pitchFamily="18" charset="0"/>
          </a:endParaRPr>
        </a:p>
      </dgm:t>
    </dgm:pt>
    <dgm:pt modelId="{7ABF5960-6182-4349-B1F3-9C9E0BE02201}" type="parTrans" cxnId="{A8225EB0-B9FB-45EF-8F9F-504F163F15C0}">
      <dgm:prSet/>
      <dgm:spPr/>
      <dgm:t>
        <a:bodyPr/>
        <a:lstStyle/>
        <a:p>
          <a:endParaRPr lang="en-US"/>
        </a:p>
      </dgm:t>
    </dgm:pt>
    <dgm:pt modelId="{96637346-2C8B-4A30-8B53-BF89CB283D2F}" type="sibTrans" cxnId="{A8225EB0-B9FB-45EF-8F9F-504F163F15C0}">
      <dgm:prSet/>
      <dgm:spPr/>
      <dgm:t>
        <a:bodyPr/>
        <a:lstStyle/>
        <a:p>
          <a:endParaRPr lang="en-US"/>
        </a:p>
      </dgm:t>
    </dgm:pt>
    <dgm:pt modelId="{35DB68B7-3299-4CD8-9423-5C7C72BD8DC5}">
      <dgm:prSet phldrT="[Text]" custT="1"/>
      <dgm:spPr/>
      <dgm:t>
        <a:bodyPr/>
        <a:lstStyle/>
        <a:p>
          <a:r>
            <a:rPr lang="en-US" sz="1800" dirty="0" smtClean="0">
              <a:latin typeface="Times New Roman" pitchFamily="18" charset="0"/>
              <a:cs typeface="Times New Roman" pitchFamily="18" charset="0"/>
            </a:rPr>
            <a:t>Closure of one eye (usually the paretic eye)</a:t>
          </a:r>
          <a:endParaRPr lang="en-US" sz="1800" dirty="0">
            <a:latin typeface="Times New Roman" pitchFamily="18" charset="0"/>
            <a:cs typeface="Times New Roman" pitchFamily="18" charset="0"/>
          </a:endParaRPr>
        </a:p>
      </dgm:t>
    </dgm:pt>
    <dgm:pt modelId="{66F9E887-11EC-42DE-B4F6-EB51B88B9652}" type="parTrans" cxnId="{CC052826-3A1A-4F71-A5CB-4E45B9230672}">
      <dgm:prSet/>
      <dgm:spPr/>
      <dgm:t>
        <a:bodyPr/>
        <a:lstStyle/>
        <a:p>
          <a:endParaRPr lang="en-US"/>
        </a:p>
      </dgm:t>
    </dgm:pt>
    <dgm:pt modelId="{1A0CFCF9-6FE8-4334-8C45-948BDA4CE051}" type="sibTrans" cxnId="{CC052826-3A1A-4F71-A5CB-4E45B9230672}">
      <dgm:prSet/>
      <dgm:spPr/>
      <dgm:t>
        <a:bodyPr/>
        <a:lstStyle/>
        <a:p>
          <a:endParaRPr lang="en-US"/>
        </a:p>
      </dgm:t>
    </dgm:pt>
    <dgm:pt modelId="{790CF518-8479-423E-B71D-0991CC6A2382}" type="pres">
      <dgm:prSet presAssocID="{D2D5EBE6-EE69-4280-BC9E-AE3A9A9687F7}" presName="Name0" presStyleCnt="0">
        <dgm:presLayoutVars>
          <dgm:dir/>
          <dgm:animLvl val="lvl"/>
          <dgm:resizeHandles val="exact"/>
        </dgm:presLayoutVars>
      </dgm:prSet>
      <dgm:spPr/>
      <dgm:t>
        <a:bodyPr/>
        <a:lstStyle/>
        <a:p>
          <a:endParaRPr lang="en-US"/>
        </a:p>
      </dgm:t>
    </dgm:pt>
    <dgm:pt modelId="{085B51AC-9CBE-40B3-BB94-44C558E87C1E}" type="pres">
      <dgm:prSet presAssocID="{18D908A4-12A1-406F-BBDC-A80C0E20DF9E}" presName="linNode" presStyleCnt="0"/>
      <dgm:spPr/>
    </dgm:pt>
    <dgm:pt modelId="{1BD15853-F459-4B55-9E19-53DE1040A210}" type="pres">
      <dgm:prSet presAssocID="{18D908A4-12A1-406F-BBDC-A80C0E20DF9E}" presName="parentText" presStyleLbl="node1" presStyleIdx="0" presStyleCnt="1">
        <dgm:presLayoutVars>
          <dgm:chMax val="1"/>
          <dgm:bulletEnabled val="1"/>
        </dgm:presLayoutVars>
      </dgm:prSet>
      <dgm:spPr/>
      <dgm:t>
        <a:bodyPr/>
        <a:lstStyle/>
        <a:p>
          <a:endParaRPr lang="en-US"/>
        </a:p>
      </dgm:t>
    </dgm:pt>
    <dgm:pt modelId="{CA601415-D866-4C3B-8BEB-F6D01D4D2390}" type="pres">
      <dgm:prSet presAssocID="{18D908A4-12A1-406F-BBDC-A80C0E20DF9E}" presName="descendantText" presStyleLbl="alignAccFollowNode1" presStyleIdx="0" presStyleCnt="1">
        <dgm:presLayoutVars>
          <dgm:bulletEnabled val="1"/>
        </dgm:presLayoutVars>
      </dgm:prSet>
      <dgm:spPr/>
      <dgm:t>
        <a:bodyPr/>
        <a:lstStyle/>
        <a:p>
          <a:endParaRPr lang="en-US"/>
        </a:p>
      </dgm:t>
    </dgm:pt>
  </dgm:ptLst>
  <dgm:cxnLst>
    <dgm:cxn modelId="{D6566CB1-991C-4CD1-AB2A-4E5190E43CF9}" srcId="{D2D5EBE6-EE69-4280-BC9E-AE3A9A9687F7}" destId="{18D908A4-12A1-406F-BBDC-A80C0E20DF9E}" srcOrd="0" destOrd="0" parTransId="{81A1E1D6-5A8D-40EF-BC81-0FDAB13B5A57}" sibTransId="{283F8A16-26EE-4D37-96FA-6F74298642F2}"/>
    <dgm:cxn modelId="{B64FBFAC-BAD4-4521-A7C9-A7CFB72A1C7A}" type="presOf" srcId="{18D908A4-12A1-406F-BBDC-A80C0E20DF9E}" destId="{1BD15853-F459-4B55-9E19-53DE1040A210}" srcOrd="0" destOrd="0" presId="urn:microsoft.com/office/officeart/2005/8/layout/vList5"/>
    <dgm:cxn modelId="{A8225EB0-B9FB-45EF-8F9F-504F163F15C0}" srcId="{18D908A4-12A1-406F-BBDC-A80C0E20DF9E}" destId="{2D01D50E-616A-40ED-8448-41E62B604D8C}" srcOrd="0" destOrd="0" parTransId="{7ABF5960-6182-4349-B1F3-9C9E0BE02201}" sibTransId="{96637346-2C8B-4A30-8B53-BF89CB283D2F}"/>
    <dgm:cxn modelId="{87F5A125-E635-464A-8E8A-3B1944988084}" type="presOf" srcId="{35DB68B7-3299-4CD8-9423-5C7C72BD8DC5}" destId="{CA601415-D866-4C3B-8BEB-F6D01D4D2390}" srcOrd="0" destOrd="1" presId="urn:microsoft.com/office/officeart/2005/8/layout/vList5"/>
    <dgm:cxn modelId="{147AF833-C0FD-4536-BFD6-AF1367B5C695}" type="presOf" srcId="{D2D5EBE6-EE69-4280-BC9E-AE3A9A9687F7}" destId="{790CF518-8479-423E-B71D-0991CC6A2382}" srcOrd="0" destOrd="0" presId="urn:microsoft.com/office/officeart/2005/8/layout/vList5"/>
    <dgm:cxn modelId="{CC052826-3A1A-4F71-A5CB-4E45B9230672}" srcId="{18D908A4-12A1-406F-BBDC-A80C0E20DF9E}" destId="{35DB68B7-3299-4CD8-9423-5C7C72BD8DC5}" srcOrd="1" destOrd="0" parTransId="{66F9E887-11EC-42DE-B4F6-EB51B88B9652}" sibTransId="{1A0CFCF9-6FE8-4334-8C45-948BDA4CE051}"/>
    <dgm:cxn modelId="{4B864438-8B22-4182-B72F-EF5503950CD9}" type="presOf" srcId="{2D01D50E-616A-40ED-8448-41E62B604D8C}" destId="{CA601415-D866-4C3B-8BEB-F6D01D4D2390}" srcOrd="0" destOrd="0" presId="urn:microsoft.com/office/officeart/2005/8/layout/vList5"/>
    <dgm:cxn modelId="{043DD55C-FC09-421B-AD4F-ABD50B771EB0}" type="presParOf" srcId="{790CF518-8479-423E-B71D-0991CC6A2382}" destId="{085B51AC-9CBE-40B3-BB94-44C558E87C1E}" srcOrd="0" destOrd="0" presId="urn:microsoft.com/office/officeart/2005/8/layout/vList5"/>
    <dgm:cxn modelId="{6350F41F-A028-4C3F-B05D-9430F5106854}" type="presParOf" srcId="{085B51AC-9CBE-40B3-BB94-44C558E87C1E}" destId="{1BD15853-F459-4B55-9E19-53DE1040A210}" srcOrd="0" destOrd="0" presId="urn:microsoft.com/office/officeart/2005/8/layout/vList5"/>
    <dgm:cxn modelId="{82378191-1E09-4E7B-ACB5-A250DDC7D813}" type="presParOf" srcId="{085B51AC-9CBE-40B3-BB94-44C558E87C1E}" destId="{CA601415-D866-4C3B-8BEB-F6D01D4D2390}"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95C776E3-D621-4F81-8AB3-037DABAFAE2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E5161AB-E712-4A08-912F-660A5A6C73E2}">
      <dgm:prSet phldrT="[Text]" custT="1"/>
      <dgm:spPr/>
      <dgm:t>
        <a:bodyPr/>
        <a:lstStyle/>
        <a:p>
          <a:pPr algn="ctr"/>
          <a:r>
            <a:rPr lang="en-US" sz="1800" dirty="0" smtClean="0">
              <a:latin typeface="Times New Roman" pitchFamily="18" charset="0"/>
              <a:cs typeface="Times New Roman" pitchFamily="18" charset="0"/>
            </a:rPr>
            <a:t>The SENSORY SYSTEM </a:t>
          </a:r>
          <a:endParaRPr lang="en-US" sz="1800" dirty="0">
            <a:latin typeface="Times New Roman" pitchFamily="18" charset="0"/>
            <a:cs typeface="Times New Roman" pitchFamily="18" charset="0"/>
          </a:endParaRPr>
        </a:p>
      </dgm:t>
    </dgm:pt>
    <dgm:pt modelId="{9B848F3B-B030-4F71-B88B-C08B19C00FED}" type="parTrans" cxnId="{DC63099B-43F6-4661-A6E5-255ABFBA6DD0}">
      <dgm:prSet/>
      <dgm:spPr/>
      <dgm:t>
        <a:bodyPr/>
        <a:lstStyle/>
        <a:p>
          <a:endParaRPr lang="en-US"/>
        </a:p>
      </dgm:t>
    </dgm:pt>
    <dgm:pt modelId="{9719F959-B4B4-4360-9D4C-B7838BD93FE9}" type="sibTrans" cxnId="{DC63099B-43F6-4661-A6E5-255ABFBA6DD0}">
      <dgm:prSet/>
      <dgm:spPr/>
      <dgm:t>
        <a:bodyPr/>
        <a:lstStyle/>
        <a:p>
          <a:endParaRPr lang="en-US"/>
        </a:p>
      </dgm:t>
    </dgm:pt>
    <dgm:pt modelId="{D44627A8-F0FC-442F-8039-68A489CB1852}">
      <dgm:prSet phldrT="[Text]" custT="1"/>
      <dgm:spPr/>
      <dgm:t>
        <a:bodyPr/>
        <a:lstStyle/>
        <a:p>
          <a:pPr algn="ctr"/>
          <a:r>
            <a:rPr lang="en-US" sz="1800" dirty="0" smtClean="0">
              <a:latin typeface="Times New Roman" pitchFamily="18" charset="0"/>
              <a:cs typeface="Times New Roman" pitchFamily="18" charset="0"/>
            </a:rPr>
            <a:t>RETINO-RETINAL CORESPODENCE</a:t>
          </a:r>
          <a:endParaRPr lang="en-US" sz="1800" dirty="0">
            <a:latin typeface="Times New Roman" pitchFamily="18" charset="0"/>
            <a:cs typeface="Times New Roman" pitchFamily="18" charset="0"/>
          </a:endParaRPr>
        </a:p>
      </dgm:t>
    </dgm:pt>
    <dgm:pt modelId="{CFC5ABCA-CDBD-4CEE-ADCD-E68CAA5124E4}" type="parTrans" cxnId="{C4BF6E11-621D-45F5-AD66-CA4C0EB93294}">
      <dgm:prSet/>
      <dgm:spPr/>
      <dgm:t>
        <a:bodyPr/>
        <a:lstStyle/>
        <a:p>
          <a:endParaRPr lang="en-US"/>
        </a:p>
      </dgm:t>
    </dgm:pt>
    <dgm:pt modelId="{FB4EF658-74C1-4D26-9ECB-A5383E36504C}" type="sibTrans" cxnId="{C4BF6E11-621D-45F5-AD66-CA4C0EB93294}">
      <dgm:prSet/>
      <dgm:spPr/>
      <dgm:t>
        <a:bodyPr/>
        <a:lstStyle/>
        <a:p>
          <a:endParaRPr lang="en-US"/>
        </a:p>
      </dgm:t>
    </dgm:pt>
    <dgm:pt modelId="{A9C0C645-F584-4CA3-9F27-EF81D2E415F1}">
      <dgm:prSet phldrT="[Text]" custT="1"/>
      <dgm:spPr/>
      <dgm:t>
        <a:bodyPr/>
        <a:lstStyle/>
        <a:p>
          <a:pPr algn="ctr"/>
          <a:r>
            <a:rPr lang="en-US" sz="1800" dirty="0" smtClean="0">
              <a:latin typeface="Times New Roman" panose="02020603050405020304" pitchFamily="18" charset="0"/>
              <a:cs typeface="Times New Roman" panose="02020603050405020304" pitchFamily="18" charset="0"/>
            </a:rPr>
            <a:t>FUSION REFLEX </a:t>
          </a:r>
          <a:endParaRPr lang="en-US" sz="1800" dirty="0">
            <a:latin typeface="Times New Roman" pitchFamily="18" charset="0"/>
            <a:cs typeface="Times New Roman" pitchFamily="18" charset="0"/>
          </a:endParaRPr>
        </a:p>
      </dgm:t>
    </dgm:pt>
    <dgm:pt modelId="{09494811-4512-4E16-8B80-0F5C988E6982}" type="parTrans" cxnId="{5B950F57-DFA8-4B3C-A057-E8D9F453A59B}">
      <dgm:prSet/>
      <dgm:spPr/>
      <dgm:t>
        <a:bodyPr/>
        <a:lstStyle/>
        <a:p>
          <a:endParaRPr lang="en-US"/>
        </a:p>
      </dgm:t>
    </dgm:pt>
    <dgm:pt modelId="{251F3D74-C55E-4FFA-93C5-84FA7091783F}" type="sibTrans" cxnId="{5B950F57-DFA8-4B3C-A057-E8D9F453A59B}">
      <dgm:prSet/>
      <dgm:spPr/>
      <dgm:t>
        <a:bodyPr/>
        <a:lstStyle/>
        <a:p>
          <a:endParaRPr lang="en-US"/>
        </a:p>
      </dgm:t>
    </dgm:pt>
    <dgm:pt modelId="{394EDDE2-03B7-475E-82AB-0EBAE666912F}">
      <dgm:prSet phldrT="[Text]" custT="1"/>
      <dgm:spPr/>
      <dgm:t>
        <a:bodyPr/>
        <a:lstStyle/>
        <a:p>
          <a:pPr algn="ctr"/>
          <a:r>
            <a:rPr lang="en-US" sz="1800" dirty="0" smtClean="0">
              <a:latin typeface="Times New Roman" pitchFamily="18" charset="0"/>
              <a:cs typeface="Times New Roman" pitchFamily="18" charset="0"/>
            </a:rPr>
            <a:t>RETINO-CORTICAL CORESPODENCE</a:t>
          </a:r>
          <a:endParaRPr lang="en-US" sz="1800" dirty="0">
            <a:latin typeface="Times New Roman" pitchFamily="18" charset="0"/>
            <a:cs typeface="Times New Roman" pitchFamily="18" charset="0"/>
          </a:endParaRPr>
        </a:p>
      </dgm:t>
    </dgm:pt>
    <dgm:pt modelId="{3E4ACE7F-379A-44AB-897A-C95656AB9102}" type="parTrans" cxnId="{33D8B21D-8E17-4837-A1C1-34469FD9B340}">
      <dgm:prSet/>
      <dgm:spPr/>
      <dgm:t>
        <a:bodyPr/>
        <a:lstStyle/>
        <a:p>
          <a:endParaRPr lang="en-US"/>
        </a:p>
      </dgm:t>
    </dgm:pt>
    <dgm:pt modelId="{B1AD82E7-91AE-4029-B057-E72C356858CD}" type="sibTrans" cxnId="{33D8B21D-8E17-4837-A1C1-34469FD9B340}">
      <dgm:prSet/>
      <dgm:spPr/>
      <dgm:t>
        <a:bodyPr/>
        <a:lstStyle/>
        <a:p>
          <a:endParaRPr lang="en-US"/>
        </a:p>
      </dgm:t>
    </dgm:pt>
    <dgm:pt modelId="{DE136CCF-DA98-49BB-AFE5-2012E6E8F995}" type="pres">
      <dgm:prSet presAssocID="{95C776E3-D621-4F81-8AB3-037DABAFAE2D}" presName="linear" presStyleCnt="0">
        <dgm:presLayoutVars>
          <dgm:animLvl val="lvl"/>
          <dgm:resizeHandles val="exact"/>
        </dgm:presLayoutVars>
      </dgm:prSet>
      <dgm:spPr/>
      <dgm:t>
        <a:bodyPr/>
        <a:lstStyle/>
        <a:p>
          <a:endParaRPr lang="en-US"/>
        </a:p>
      </dgm:t>
    </dgm:pt>
    <dgm:pt modelId="{D3832563-623C-47FF-9A44-945510C7E5F6}" type="pres">
      <dgm:prSet presAssocID="{EE5161AB-E712-4A08-912F-660A5A6C73E2}" presName="parentText" presStyleLbl="node1" presStyleIdx="0" presStyleCnt="1" custScaleY="83028" custLinFactNeighborY="-749">
        <dgm:presLayoutVars>
          <dgm:chMax val="0"/>
          <dgm:bulletEnabled val="1"/>
        </dgm:presLayoutVars>
      </dgm:prSet>
      <dgm:spPr/>
      <dgm:t>
        <a:bodyPr/>
        <a:lstStyle/>
        <a:p>
          <a:endParaRPr lang="en-US"/>
        </a:p>
      </dgm:t>
    </dgm:pt>
    <dgm:pt modelId="{C73DFDF4-D04B-4075-99E9-C0AF238F568E}" type="pres">
      <dgm:prSet presAssocID="{EE5161AB-E712-4A08-912F-660A5A6C73E2}" presName="childText" presStyleLbl="revTx" presStyleIdx="0" presStyleCnt="1" custScaleY="129375">
        <dgm:presLayoutVars>
          <dgm:bulletEnabled val="1"/>
        </dgm:presLayoutVars>
      </dgm:prSet>
      <dgm:spPr/>
      <dgm:t>
        <a:bodyPr/>
        <a:lstStyle/>
        <a:p>
          <a:endParaRPr lang="en-US"/>
        </a:p>
      </dgm:t>
    </dgm:pt>
  </dgm:ptLst>
  <dgm:cxnLst>
    <dgm:cxn modelId="{DC63099B-43F6-4661-A6E5-255ABFBA6DD0}" srcId="{95C776E3-D621-4F81-8AB3-037DABAFAE2D}" destId="{EE5161AB-E712-4A08-912F-660A5A6C73E2}" srcOrd="0" destOrd="0" parTransId="{9B848F3B-B030-4F71-B88B-C08B19C00FED}" sibTransId="{9719F959-B4B4-4360-9D4C-B7838BD93FE9}"/>
    <dgm:cxn modelId="{0EB18F46-A8A5-4DC3-AAB9-58761F4D908E}" type="presOf" srcId="{D44627A8-F0FC-442F-8039-68A489CB1852}" destId="{C73DFDF4-D04B-4075-99E9-C0AF238F568E}" srcOrd="0" destOrd="0" presId="urn:microsoft.com/office/officeart/2005/8/layout/vList2"/>
    <dgm:cxn modelId="{2B24F935-689E-481D-A0B2-D0BD637EE39E}" type="presOf" srcId="{95C776E3-D621-4F81-8AB3-037DABAFAE2D}" destId="{DE136CCF-DA98-49BB-AFE5-2012E6E8F995}" srcOrd="0" destOrd="0" presId="urn:microsoft.com/office/officeart/2005/8/layout/vList2"/>
    <dgm:cxn modelId="{26B3DB1A-3307-4002-961D-8775EC3DE585}" type="presOf" srcId="{A9C0C645-F584-4CA3-9F27-EF81D2E415F1}" destId="{C73DFDF4-D04B-4075-99E9-C0AF238F568E}" srcOrd="0" destOrd="2" presId="urn:microsoft.com/office/officeart/2005/8/layout/vList2"/>
    <dgm:cxn modelId="{5B950F57-DFA8-4B3C-A057-E8D9F453A59B}" srcId="{EE5161AB-E712-4A08-912F-660A5A6C73E2}" destId="{A9C0C645-F584-4CA3-9F27-EF81D2E415F1}" srcOrd="2" destOrd="0" parTransId="{09494811-4512-4E16-8B80-0F5C988E6982}" sibTransId="{251F3D74-C55E-4FFA-93C5-84FA7091783F}"/>
    <dgm:cxn modelId="{7D997311-0774-457A-B91D-65193A23EFC6}" type="presOf" srcId="{EE5161AB-E712-4A08-912F-660A5A6C73E2}" destId="{D3832563-623C-47FF-9A44-945510C7E5F6}" srcOrd="0" destOrd="0" presId="urn:microsoft.com/office/officeart/2005/8/layout/vList2"/>
    <dgm:cxn modelId="{139B4215-B281-4D14-AE00-C9287FC8D7BD}" type="presOf" srcId="{394EDDE2-03B7-475E-82AB-0EBAE666912F}" destId="{C73DFDF4-D04B-4075-99E9-C0AF238F568E}" srcOrd="0" destOrd="1" presId="urn:microsoft.com/office/officeart/2005/8/layout/vList2"/>
    <dgm:cxn modelId="{C4BF6E11-621D-45F5-AD66-CA4C0EB93294}" srcId="{EE5161AB-E712-4A08-912F-660A5A6C73E2}" destId="{D44627A8-F0FC-442F-8039-68A489CB1852}" srcOrd="0" destOrd="0" parTransId="{CFC5ABCA-CDBD-4CEE-ADCD-E68CAA5124E4}" sibTransId="{FB4EF658-74C1-4D26-9ECB-A5383E36504C}"/>
    <dgm:cxn modelId="{33D8B21D-8E17-4837-A1C1-34469FD9B340}" srcId="{EE5161AB-E712-4A08-912F-660A5A6C73E2}" destId="{394EDDE2-03B7-475E-82AB-0EBAE666912F}" srcOrd="1" destOrd="0" parTransId="{3E4ACE7F-379A-44AB-897A-C95656AB9102}" sibTransId="{B1AD82E7-91AE-4029-B057-E72C356858CD}"/>
    <dgm:cxn modelId="{CC43B6F2-9C71-4908-AB42-185B6ACC8EC9}" type="presParOf" srcId="{DE136CCF-DA98-49BB-AFE5-2012E6E8F995}" destId="{D3832563-623C-47FF-9A44-945510C7E5F6}" srcOrd="0" destOrd="0" presId="urn:microsoft.com/office/officeart/2005/8/layout/vList2"/>
    <dgm:cxn modelId="{84C1F5C3-5AE6-43C0-A606-DBF811E0AAD1}" type="presParOf" srcId="{DE136CCF-DA98-49BB-AFE5-2012E6E8F995}" destId="{C73DFDF4-D04B-4075-99E9-C0AF238F568E}"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0.xml><?xml version="1.0" encoding="utf-8"?>
<dgm:dataModel xmlns:dgm="http://schemas.openxmlformats.org/drawingml/2006/diagram" xmlns:a="http://schemas.openxmlformats.org/drawingml/2006/main">
  <dgm:ptLst>
    <dgm:pt modelId="{F8C79E31-C3F7-4C9E-B816-2C295AE376D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31AA4B1-F857-4EE5-AEBC-D68AA609C566}">
      <dgm:prSet phldrT="[Text]" custT="1"/>
      <dgm:spPr/>
      <dgm:t>
        <a:bodyPr/>
        <a:lstStyle/>
        <a:p>
          <a:pPr algn="ctr"/>
          <a:r>
            <a:rPr lang="en-US" sz="1800" b="1" dirty="0" smtClean="0">
              <a:latin typeface="Times New Roman" pitchFamily="18" charset="0"/>
              <a:cs typeface="Times New Roman" pitchFamily="18" charset="0"/>
            </a:rPr>
            <a:t>Convergent squin</a:t>
          </a:r>
          <a:r>
            <a:rPr lang="en-US" sz="1800" dirty="0" smtClean="0">
              <a:latin typeface="Times New Roman" pitchFamily="18" charset="0"/>
              <a:cs typeface="Times New Roman" pitchFamily="18" charset="0"/>
            </a:rPr>
            <a:t>t</a:t>
          </a:r>
          <a:r>
            <a:rPr lang="sr-Cyrl-C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                                                       Uncrossed (Homonymous) Diplopia</a:t>
          </a:r>
          <a:r>
            <a:rPr lang="sr-Cyrl-CS" sz="1800" dirty="0" smtClean="0">
              <a:latin typeface="Times New Roman" pitchFamily="18" charset="0"/>
              <a:cs typeface="Times New Roman" pitchFamily="18" charset="0"/>
            </a:rPr>
            <a:t>                    </a:t>
          </a:r>
          <a:endParaRPr lang="en-US" sz="1800" dirty="0">
            <a:latin typeface="Times New Roman" pitchFamily="18" charset="0"/>
            <a:cs typeface="Times New Roman" pitchFamily="18" charset="0"/>
          </a:endParaRPr>
        </a:p>
      </dgm:t>
    </dgm:pt>
    <dgm:pt modelId="{318F4AF6-F9DD-4629-A4BA-B7B7A03C0924}" type="parTrans" cxnId="{55D1E01A-2483-4977-88A9-EC6421B4C812}">
      <dgm:prSet/>
      <dgm:spPr/>
      <dgm:t>
        <a:bodyPr/>
        <a:lstStyle/>
        <a:p>
          <a:endParaRPr lang="en-US"/>
        </a:p>
      </dgm:t>
    </dgm:pt>
    <dgm:pt modelId="{B688F47D-150D-4650-9BF2-ECE8DCD21C6D}" type="sibTrans" cxnId="{55D1E01A-2483-4977-88A9-EC6421B4C812}">
      <dgm:prSet/>
      <dgm:spPr/>
      <dgm:t>
        <a:bodyPr/>
        <a:lstStyle/>
        <a:p>
          <a:endParaRPr lang="en-US"/>
        </a:p>
      </dgm:t>
    </dgm:pt>
    <dgm:pt modelId="{428D7432-5A71-4BB8-AE29-AF4F574F98BB}">
      <dgm:prSet phldrT="[Text]" custT="1"/>
      <dgm:spPr/>
      <dgm:t>
        <a:bodyPr/>
        <a:lstStyle/>
        <a:p>
          <a:r>
            <a:rPr lang="en-US" sz="1800" dirty="0" smtClean="0">
              <a:latin typeface="Times New Roman" pitchFamily="18" charset="0"/>
              <a:cs typeface="Times New Roman" pitchFamily="18" charset="0"/>
            </a:rPr>
            <a:t>The image of the observed object on the </a:t>
          </a:r>
          <a:r>
            <a:rPr lang="en-US" sz="1800" dirty="0" err="1" smtClean="0">
              <a:latin typeface="Times New Roman" pitchFamily="18" charset="0"/>
              <a:cs typeface="Times New Roman" pitchFamily="18" charset="0"/>
            </a:rPr>
            <a:t>strabismic</a:t>
          </a:r>
          <a:r>
            <a:rPr lang="en-US" sz="1800" dirty="0" smtClean="0">
              <a:latin typeface="Times New Roman" pitchFamily="18" charset="0"/>
              <a:cs typeface="Times New Roman" pitchFamily="18" charset="0"/>
            </a:rPr>
            <a:t> eye falls nasally from the macula and projects in the space temporally from the image originating from the healthy eye → the double image is located on the same side as the paretic eye</a:t>
          </a:r>
          <a:endParaRPr lang="en-US" sz="1800" dirty="0">
            <a:latin typeface="Times New Roman" pitchFamily="18" charset="0"/>
            <a:cs typeface="Times New Roman" pitchFamily="18" charset="0"/>
          </a:endParaRPr>
        </a:p>
      </dgm:t>
    </dgm:pt>
    <dgm:pt modelId="{F4312010-6BE1-4AD4-9E81-8BE0FF63F443}" type="parTrans" cxnId="{62BF5720-C23C-46B5-8FAB-14C22B3275D1}">
      <dgm:prSet/>
      <dgm:spPr/>
      <dgm:t>
        <a:bodyPr/>
        <a:lstStyle/>
        <a:p>
          <a:endParaRPr lang="en-US"/>
        </a:p>
      </dgm:t>
    </dgm:pt>
    <dgm:pt modelId="{0383D785-D9CD-4717-8196-EAD0B06F5EA2}" type="sibTrans" cxnId="{62BF5720-C23C-46B5-8FAB-14C22B3275D1}">
      <dgm:prSet/>
      <dgm:spPr/>
      <dgm:t>
        <a:bodyPr/>
        <a:lstStyle/>
        <a:p>
          <a:endParaRPr lang="en-US"/>
        </a:p>
      </dgm:t>
    </dgm:pt>
    <dgm:pt modelId="{6BEA6E4B-D8FB-4018-BCE4-E4E1E8A9F90E}">
      <dgm:prSet phldrT="[Text]" custT="1"/>
      <dgm:spPr/>
      <dgm:t>
        <a:bodyPr/>
        <a:lstStyle/>
        <a:p>
          <a:pPr algn="ctr"/>
          <a:r>
            <a:rPr lang="en-US" sz="1800" dirty="0" smtClean="0">
              <a:latin typeface="Times New Roman" pitchFamily="18" charset="0"/>
              <a:cs typeface="Times New Roman" pitchFamily="18" charset="0"/>
            </a:rPr>
            <a:t>Paralysis of one of the </a:t>
          </a:r>
          <a:r>
            <a:rPr lang="en-US" sz="1800" b="1" u="sng" dirty="0" smtClean="0">
              <a:latin typeface="Times New Roman" pitchFamily="18" charset="0"/>
              <a:cs typeface="Times New Roman" pitchFamily="18" charset="0"/>
            </a:rPr>
            <a:t>abductor</a:t>
          </a:r>
          <a:r>
            <a:rPr lang="en-US" sz="1800" dirty="0" smtClean="0">
              <a:latin typeface="Times New Roman" pitchFamily="18" charset="0"/>
              <a:cs typeface="Times New Roman" pitchFamily="18" charset="0"/>
            </a:rPr>
            <a:t> muscles</a:t>
          </a:r>
          <a:r>
            <a:rPr lang="sr-Cyrl-C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m.rectus lateralis, m.obliquus sup. et inf</a:t>
          </a:r>
          <a:endParaRPr lang="en-US" sz="1800" dirty="0">
            <a:latin typeface="Times New Roman" pitchFamily="18" charset="0"/>
            <a:cs typeface="Times New Roman" pitchFamily="18" charset="0"/>
          </a:endParaRPr>
        </a:p>
      </dgm:t>
    </dgm:pt>
    <dgm:pt modelId="{87782AC3-44DC-4154-9BFD-1C6310CD1039}" type="parTrans" cxnId="{14626F8E-F025-4465-87B1-77C65B27BF20}">
      <dgm:prSet/>
      <dgm:spPr/>
      <dgm:t>
        <a:bodyPr/>
        <a:lstStyle/>
        <a:p>
          <a:endParaRPr lang="en-US"/>
        </a:p>
      </dgm:t>
    </dgm:pt>
    <dgm:pt modelId="{5F3E7EB1-317B-4C35-BD3A-A0F616922069}" type="sibTrans" cxnId="{14626F8E-F025-4465-87B1-77C65B27BF20}">
      <dgm:prSet/>
      <dgm:spPr/>
      <dgm:t>
        <a:bodyPr/>
        <a:lstStyle/>
        <a:p>
          <a:endParaRPr lang="en-US"/>
        </a:p>
      </dgm:t>
    </dgm:pt>
    <dgm:pt modelId="{286775E9-DD40-42D8-8FB0-1CE954832462}" type="pres">
      <dgm:prSet presAssocID="{F8C79E31-C3F7-4C9E-B816-2C295AE376DC}" presName="linear" presStyleCnt="0">
        <dgm:presLayoutVars>
          <dgm:animLvl val="lvl"/>
          <dgm:resizeHandles val="exact"/>
        </dgm:presLayoutVars>
      </dgm:prSet>
      <dgm:spPr/>
      <dgm:t>
        <a:bodyPr/>
        <a:lstStyle/>
        <a:p>
          <a:endParaRPr lang="en-US"/>
        </a:p>
      </dgm:t>
    </dgm:pt>
    <dgm:pt modelId="{D8218908-6652-46C7-B90D-5F8A3FCBF806}" type="pres">
      <dgm:prSet presAssocID="{531AA4B1-F857-4EE5-AEBC-D68AA609C566}" presName="parentText" presStyleLbl="node1" presStyleIdx="0" presStyleCnt="2" custScaleY="118136">
        <dgm:presLayoutVars>
          <dgm:chMax val="0"/>
          <dgm:bulletEnabled val="1"/>
        </dgm:presLayoutVars>
      </dgm:prSet>
      <dgm:spPr/>
      <dgm:t>
        <a:bodyPr/>
        <a:lstStyle/>
        <a:p>
          <a:endParaRPr lang="en-US"/>
        </a:p>
      </dgm:t>
    </dgm:pt>
    <dgm:pt modelId="{F709A388-8A69-4166-BBA6-A9E03E5A06EA}" type="pres">
      <dgm:prSet presAssocID="{531AA4B1-F857-4EE5-AEBC-D68AA609C566}" presName="childText" presStyleLbl="revTx" presStyleIdx="0" presStyleCnt="1" custScaleY="116061">
        <dgm:presLayoutVars>
          <dgm:bulletEnabled val="1"/>
        </dgm:presLayoutVars>
      </dgm:prSet>
      <dgm:spPr/>
      <dgm:t>
        <a:bodyPr/>
        <a:lstStyle/>
        <a:p>
          <a:endParaRPr lang="en-US"/>
        </a:p>
      </dgm:t>
    </dgm:pt>
    <dgm:pt modelId="{920233F4-649B-441B-A61F-81CC45687A31}" type="pres">
      <dgm:prSet presAssocID="{6BEA6E4B-D8FB-4018-BCE4-E4E1E8A9F90E}" presName="parentText" presStyleLbl="node1" presStyleIdx="1" presStyleCnt="2" custScaleY="109774">
        <dgm:presLayoutVars>
          <dgm:chMax val="0"/>
          <dgm:bulletEnabled val="1"/>
        </dgm:presLayoutVars>
      </dgm:prSet>
      <dgm:spPr/>
      <dgm:t>
        <a:bodyPr/>
        <a:lstStyle/>
        <a:p>
          <a:endParaRPr lang="en-US"/>
        </a:p>
      </dgm:t>
    </dgm:pt>
  </dgm:ptLst>
  <dgm:cxnLst>
    <dgm:cxn modelId="{14626F8E-F025-4465-87B1-77C65B27BF20}" srcId="{F8C79E31-C3F7-4C9E-B816-2C295AE376DC}" destId="{6BEA6E4B-D8FB-4018-BCE4-E4E1E8A9F90E}" srcOrd="1" destOrd="0" parTransId="{87782AC3-44DC-4154-9BFD-1C6310CD1039}" sibTransId="{5F3E7EB1-317B-4C35-BD3A-A0F616922069}"/>
    <dgm:cxn modelId="{55D1E01A-2483-4977-88A9-EC6421B4C812}" srcId="{F8C79E31-C3F7-4C9E-B816-2C295AE376DC}" destId="{531AA4B1-F857-4EE5-AEBC-D68AA609C566}" srcOrd="0" destOrd="0" parTransId="{318F4AF6-F9DD-4629-A4BA-B7B7A03C0924}" sibTransId="{B688F47D-150D-4650-9BF2-ECE8DCD21C6D}"/>
    <dgm:cxn modelId="{4EA38053-6458-472C-AEC1-251B57ECA8CC}" type="presOf" srcId="{F8C79E31-C3F7-4C9E-B816-2C295AE376DC}" destId="{286775E9-DD40-42D8-8FB0-1CE954832462}" srcOrd="0" destOrd="0" presId="urn:microsoft.com/office/officeart/2005/8/layout/vList2"/>
    <dgm:cxn modelId="{5A493C2F-8CB6-43C9-B321-3314F396B5B1}" type="presOf" srcId="{6BEA6E4B-D8FB-4018-BCE4-E4E1E8A9F90E}" destId="{920233F4-649B-441B-A61F-81CC45687A31}" srcOrd="0" destOrd="0" presId="urn:microsoft.com/office/officeart/2005/8/layout/vList2"/>
    <dgm:cxn modelId="{62BF5720-C23C-46B5-8FAB-14C22B3275D1}" srcId="{531AA4B1-F857-4EE5-AEBC-D68AA609C566}" destId="{428D7432-5A71-4BB8-AE29-AF4F574F98BB}" srcOrd="0" destOrd="0" parTransId="{F4312010-6BE1-4AD4-9E81-8BE0FF63F443}" sibTransId="{0383D785-D9CD-4717-8196-EAD0B06F5EA2}"/>
    <dgm:cxn modelId="{A8B6C341-F1DE-4350-861E-EBEED013B664}" type="presOf" srcId="{428D7432-5A71-4BB8-AE29-AF4F574F98BB}" destId="{F709A388-8A69-4166-BBA6-A9E03E5A06EA}" srcOrd="0" destOrd="0" presId="urn:microsoft.com/office/officeart/2005/8/layout/vList2"/>
    <dgm:cxn modelId="{1FCB0D11-C3DA-4555-B796-6352FE09EF50}" type="presOf" srcId="{531AA4B1-F857-4EE5-AEBC-D68AA609C566}" destId="{D8218908-6652-46C7-B90D-5F8A3FCBF806}" srcOrd="0" destOrd="0" presId="urn:microsoft.com/office/officeart/2005/8/layout/vList2"/>
    <dgm:cxn modelId="{4DED3F3E-B607-4C24-B53B-5F57503529A5}" type="presParOf" srcId="{286775E9-DD40-42D8-8FB0-1CE954832462}" destId="{D8218908-6652-46C7-B90D-5F8A3FCBF806}" srcOrd="0" destOrd="0" presId="urn:microsoft.com/office/officeart/2005/8/layout/vList2"/>
    <dgm:cxn modelId="{A40E5636-6BCA-4526-833E-0800EBD14A74}" type="presParOf" srcId="{286775E9-DD40-42D8-8FB0-1CE954832462}" destId="{F709A388-8A69-4166-BBA6-A9E03E5A06EA}" srcOrd="1" destOrd="0" presId="urn:microsoft.com/office/officeart/2005/8/layout/vList2"/>
    <dgm:cxn modelId="{6DCBC1FA-A81D-4F05-ACBF-F82E6915DD6D}" type="presParOf" srcId="{286775E9-DD40-42D8-8FB0-1CE954832462}" destId="{920233F4-649B-441B-A61F-81CC45687A31}" srcOrd="2"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31.xml><?xml version="1.0" encoding="utf-8"?>
<dgm:dataModel xmlns:dgm="http://schemas.openxmlformats.org/drawingml/2006/diagram" xmlns:a="http://schemas.openxmlformats.org/drawingml/2006/main">
  <dgm:ptLst>
    <dgm:pt modelId="{1625C7B9-7955-4C89-B475-B8010426B83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B942FC0-C0BA-4132-ABAC-3552C1D958D8}">
      <dgm:prSet phldrT="[Text]" custT="1"/>
      <dgm:spPr/>
      <dgm:t>
        <a:bodyPr/>
        <a:lstStyle/>
        <a:p>
          <a:pPr algn="ctr"/>
          <a:r>
            <a:rPr lang="en-US" sz="2000" dirty="0" smtClean="0">
              <a:latin typeface="Times New Roman" pitchFamily="18" charset="0"/>
              <a:cs typeface="Times New Roman" pitchFamily="18" charset="0"/>
            </a:rPr>
            <a:t>A general rule: A double image is seen on the side opposite to the direction of the visual axis</a:t>
          </a:r>
          <a:endParaRPr lang="en-US" sz="2000" dirty="0">
            <a:latin typeface="Times New Roman" pitchFamily="18" charset="0"/>
            <a:cs typeface="Times New Roman" pitchFamily="18" charset="0"/>
          </a:endParaRPr>
        </a:p>
      </dgm:t>
    </dgm:pt>
    <dgm:pt modelId="{0B08BC52-452A-4A2A-93E6-C6F7FEA42EFD}" type="parTrans" cxnId="{36F7889D-F31D-4D14-AB01-E3A94432B11A}">
      <dgm:prSet/>
      <dgm:spPr/>
      <dgm:t>
        <a:bodyPr/>
        <a:lstStyle/>
        <a:p>
          <a:endParaRPr lang="en-US"/>
        </a:p>
      </dgm:t>
    </dgm:pt>
    <dgm:pt modelId="{C36C6D2B-9E80-40EB-B994-D91FC29CB1DA}" type="sibTrans" cxnId="{36F7889D-F31D-4D14-AB01-E3A94432B11A}">
      <dgm:prSet/>
      <dgm:spPr/>
      <dgm:t>
        <a:bodyPr/>
        <a:lstStyle/>
        <a:p>
          <a:endParaRPr lang="en-US"/>
        </a:p>
      </dgm:t>
    </dgm:pt>
    <dgm:pt modelId="{C13A584B-4998-46A6-B88B-B39BF9B55527}">
      <dgm:prSet phldrT="[Text]" custT="1"/>
      <dgm:spPr/>
      <dgm:t>
        <a:bodyPr/>
        <a:lstStyle/>
        <a:p>
          <a:pPr algn="ctr"/>
          <a:r>
            <a:rPr lang="en-US" sz="2000" dirty="0" smtClean="0">
              <a:latin typeface="Times New Roman" pitchFamily="18" charset="0"/>
              <a:cs typeface="Times New Roman" pitchFamily="18" charset="0"/>
            </a:rPr>
            <a:t>If the visual axes are crossed, the diplopia are uncrossed - and vice versa                                                               If the visual axis of the </a:t>
          </a:r>
          <a:r>
            <a:rPr lang="en-US" sz="2000" dirty="0" err="1" smtClean="0">
              <a:latin typeface="Times New Roman" pitchFamily="18" charset="0"/>
              <a:cs typeface="Times New Roman" pitchFamily="18" charset="0"/>
            </a:rPr>
            <a:t>strabic</a:t>
          </a:r>
          <a:r>
            <a:rPr lang="en-US" sz="2000" dirty="0" smtClean="0">
              <a:latin typeface="Times New Roman" pitchFamily="18" charset="0"/>
              <a:cs typeface="Times New Roman" pitchFamily="18" charset="0"/>
            </a:rPr>
            <a:t> eye goes up, a double image is seen under the observed object - and vice versa</a:t>
          </a:r>
          <a:endParaRPr lang="en-US" sz="2000" dirty="0">
            <a:latin typeface="Times New Roman" pitchFamily="18" charset="0"/>
            <a:cs typeface="Times New Roman" pitchFamily="18" charset="0"/>
          </a:endParaRPr>
        </a:p>
      </dgm:t>
    </dgm:pt>
    <dgm:pt modelId="{750E13B8-E6C8-428C-AE09-B86C12FE88B8}" type="parTrans" cxnId="{0BAD9CAB-9141-45F3-B086-0631AB76D8A0}">
      <dgm:prSet/>
      <dgm:spPr/>
      <dgm:t>
        <a:bodyPr/>
        <a:lstStyle/>
        <a:p>
          <a:endParaRPr lang="en-US"/>
        </a:p>
      </dgm:t>
    </dgm:pt>
    <dgm:pt modelId="{00BCB24E-B9E8-43FA-8E4A-D8B92BCDCD93}" type="sibTrans" cxnId="{0BAD9CAB-9141-45F3-B086-0631AB76D8A0}">
      <dgm:prSet/>
      <dgm:spPr/>
      <dgm:t>
        <a:bodyPr/>
        <a:lstStyle/>
        <a:p>
          <a:endParaRPr lang="en-US"/>
        </a:p>
      </dgm:t>
    </dgm:pt>
    <dgm:pt modelId="{E6D6C48E-A98E-44F9-84FA-8B981E0D91E1}" type="pres">
      <dgm:prSet presAssocID="{1625C7B9-7955-4C89-B475-B8010426B83E}" presName="linear" presStyleCnt="0">
        <dgm:presLayoutVars>
          <dgm:animLvl val="lvl"/>
          <dgm:resizeHandles val="exact"/>
        </dgm:presLayoutVars>
      </dgm:prSet>
      <dgm:spPr/>
      <dgm:t>
        <a:bodyPr/>
        <a:lstStyle/>
        <a:p>
          <a:endParaRPr lang="en-US"/>
        </a:p>
      </dgm:t>
    </dgm:pt>
    <dgm:pt modelId="{8876DEA2-DBA7-4FDB-A321-F6E9C1BF39D3}" type="pres">
      <dgm:prSet presAssocID="{9B942FC0-C0BA-4132-ABAC-3552C1D958D8}" presName="parentText" presStyleLbl="node1" presStyleIdx="0" presStyleCnt="1">
        <dgm:presLayoutVars>
          <dgm:chMax val="0"/>
          <dgm:bulletEnabled val="1"/>
        </dgm:presLayoutVars>
      </dgm:prSet>
      <dgm:spPr/>
      <dgm:t>
        <a:bodyPr/>
        <a:lstStyle/>
        <a:p>
          <a:endParaRPr lang="en-US"/>
        </a:p>
      </dgm:t>
    </dgm:pt>
    <dgm:pt modelId="{76E65BBE-15E0-46D4-9B1C-19A470C62783}" type="pres">
      <dgm:prSet presAssocID="{9B942FC0-C0BA-4132-ABAC-3552C1D958D8}" presName="childText" presStyleLbl="revTx" presStyleIdx="0" presStyleCnt="1">
        <dgm:presLayoutVars>
          <dgm:bulletEnabled val="1"/>
        </dgm:presLayoutVars>
      </dgm:prSet>
      <dgm:spPr/>
      <dgm:t>
        <a:bodyPr/>
        <a:lstStyle/>
        <a:p>
          <a:endParaRPr lang="en-US"/>
        </a:p>
      </dgm:t>
    </dgm:pt>
  </dgm:ptLst>
  <dgm:cxnLst>
    <dgm:cxn modelId="{2ADD35D1-5C1B-4810-9C00-993DB6E88863}" type="presOf" srcId="{9B942FC0-C0BA-4132-ABAC-3552C1D958D8}" destId="{8876DEA2-DBA7-4FDB-A321-F6E9C1BF39D3}" srcOrd="0" destOrd="0" presId="urn:microsoft.com/office/officeart/2005/8/layout/vList2"/>
    <dgm:cxn modelId="{FABADC67-AD04-4323-AEC1-E28DB3A2A601}" type="presOf" srcId="{1625C7B9-7955-4C89-B475-B8010426B83E}" destId="{E6D6C48E-A98E-44F9-84FA-8B981E0D91E1}" srcOrd="0" destOrd="0" presId="urn:microsoft.com/office/officeart/2005/8/layout/vList2"/>
    <dgm:cxn modelId="{36F7889D-F31D-4D14-AB01-E3A94432B11A}" srcId="{1625C7B9-7955-4C89-B475-B8010426B83E}" destId="{9B942FC0-C0BA-4132-ABAC-3552C1D958D8}" srcOrd="0" destOrd="0" parTransId="{0B08BC52-452A-4A2A-93E6-C6F7FEA42EFD}" sibTransId="{C36C6D2B-9E80-40EB-B994-D91FC29CB1DA}"/>
    <dgm:cxn modelId="{0BAD9CAB-9141-45F3-B086-0631AB76D8A0}" srcId="{9B942FC0-C0BA-4132-ABAC-3552C1D958D8}" destId="{C13A584B-4998-46A6-B88B-B39BF9B55527}" srcOrd="0" destOrd="0" parTransId="{750E13B8-E6C8-428C-AE09-B86C12FE88B8}" sibTransId="{00BCB24E-B9E8-43FA-8E4A-D8B92BCDCD93}"/>
    <dgm:cxn modelId="{31E0E21A-784A-4ED0-BACC-D9B081773B1C}" type="presOf" srcId="{C13A584B-4998-46A6-B88B-B39BF9B55527}" destId="{76E65BBE-15E0-46D4-9B1C-19A470C62783}" srcOrd="0" destOrd="0" presId="urn:microsoft.com/office/officeart/2005/8/layout/vList2"/>
    <dgm:cxn modelId="{006E8815-9EA5-4381-830D-94AAA8829EB7}" type="presParOf" srcId="{E6D6C48E-A98E-44F9-84FA-8B981E0D91E1}" destId="{8876DEA2-DBA7-4FDB-A321-F6E9C1BF39D3}" srcOrd="0" destOrd="0" presId="urn:microsoft.com/office/officeart/2005/8/layout/vList2"/>
    <dgm:cxn modelId="{6FB403C9-D16A-4B26-8EEA-0C90456948D8}" type="presParOf" srcId="{E6D6C48E-A98E-44F9-84FA-8B981E0D91E1}" destId="{76E65BBE-15E0-46D4-9B1C-19A470C62783}" srcOrd="1" destOrd="0" presId="urn:microsoft.com/office/officeart/2005/8/layout/vList2"/>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32.xml><?xml version="1.0" encoding="utf-8"?>
<dgm:dataModel xmlns:dgm="http://schemas.openxmlformats.org/drawingml/2006/diagram" xmlns:a="http://schemas.openxmlformats.org/drawingml/2006/main">
  <dgm:ptLst>
    <dgm:pt modelId="{340F5DF8-C934-419C-A291-53B071EFB96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75978E1-F8CD-478A-BE74-0CD4A8100287}">
      <dgm:prSet phldrT="[Text]" custT="1"/>
      <dgm:spPr/>
      <dgm:t>
        <a:bodyPr/>
        <a:lstStyle/>
        <a:p>
          <a:pPr algn="ctr"/>
          <a:r>
            <a:rPr lang="en-US" sz="1800" b="1" dirty="0" smtClean="0">
              <a:latin typeface="Times New Roman" pitchFamily="18" charset="0"/>
              <a:cs typeface="Times New Roman" pitchFamily="18" charset="0"/>
            </a:rPr>
            <a:t>Divergent squint</a:t>
          </a:r>
          <a:r>
            <a:rPr lang="sr-Cyrl-CS" sz="1800" b="1" dirty="0" smtClean="0">
              <a:latin typeface="Times New Roman" pitchFamily="18" charset="0"/>
              <a:cs typeface="Times New Roman" pitchFamily="18" charset="0"/>
            </a:rPr>
            <a:t>              </a:t>
          </a:r>
          <a:r>
            <a:rPr lang="en-US" sz="1800" b="1"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Crossed (Heteronymous) Diplopia</a:t>
          </a:r>
          <a:endParaRPr lang="en-US" sz="1800" dirty="0">
            <a:latin typeface="Times New Roman" pitchFamily="18" charset="0"/>
            <a:cs typeface="Times New Roman" pitchFamily="18" charset="0"/>
          </a:endParaRPr>
        </a:p>
      </dgm:t>
    </dgm:pt>
    <dgm:pt modelId="{C15A32B1-F822-4E6D-8470-E9F2415D4B42}" type="parTrans" cxnId="{F6BCDAFF-AEF3-4276-9095-C2D4BE3B8504}">
      <dgm:prSet/>
      <dgm:spPr/>
      <dgm:t>
        <a:bodyPr/>
        <a:lstStyle/>
        <a:p>
          <a:endParaRPr lang="en-US"/>
        </a:p>
      </dgm:t>
    </dgm:pt>
    <dgm:pt modelId="{2ECCCAB3-C0C7-4581-806E-B783E72C92B8}" type="sibTrans" cxnId="{F6BCDAFF-AEF3-4276-9095-C2D4BE3B8504}">
      <dgm:prSet/>
      <dgm:spPr/>
      <dgm:t>
        <a:bodyPr/>
        <a:lstStyle/>
        <a:p>
          <a:endParaRPr lang="en-US"/>
        </a:p>
      </dgm:t>
    </dgm:pt>
    <dgm:pt modelId="{0FB8C1C4-6DCC-4EA0-9380-23633D78AEB2}">
      <dgm:prSet phldrT="[Text]" custT="1"/>
      <dgm:spPr/>
      <dgm:t>
        <a:bodyPr/>
        <a:lstStyle/>
        <a:p>
          <a:r>
            <a:rPr lang="en-US" sz="1800" dirty="0" smtClean="0">
              <a:latin typeface="Times New Roman" pitchFamily="18" charset="0"/>
              <a:cs typeface="Times New Roman" pitchFamily="18" charset="0"/>
            </a:rPr>
            <a:t>The image of the observed object on the </a:t>
          </a:r>
          <a:r>
            <a:rPr lang="en-US" sz="1800" dirty="0" err="1" smtClean="0">
              <a:latin typeface="Times New Roman" pitchFamily="18" charset="0"/>
              <a:cs typeface="Times New Roman" pitchFamily="18" charset="0"/>
            </a:rPr>
            <a:t>strabismic</a:t>
          </a:r>
          <a:r>
            <a:rPr lang="en-US" sz="1800" dirty="0" smtClean="0">
              <a:latin typeface="Times New Roman" pitchFamily="18" charset="0"/>
              <a:cs typeface="Times New Roman" pitchFamily="18" charset="0"/>
            </a:rPr>
            <a:t> eye falls temporally from the macule and is projected in the space nasally from the image originating from the healthy eye → the double image is located on the opposite side of the paretic eye</a:t>
          </a:r>
          <a:endParaRPr lang="en-US" sz="1800" dirty="0">
            <a:latin typeface="Times New Roman" pitchFamily="18" charset="0"/>
            <a:cs typeface="Times New Roman" pitchFamily="18" charset="0"/>
          </a:endParaRPr>
        </a:p>
      </dgm:t>
    </dgm:pt>
    <dgm:pt modelId="{89504DAF-E986-486C-BA30-EFDA44CD7327}" type="parTrans" cxnId="{6E3C9A06-0BED-4858-A3D4-D98277E0C875}">
      <dgm:prSet/>
      <dgm:spPr/>
      <dgm:t>
        <a:bodyPr/>
        <a:lstStyle/>
        <a:p>
          <a:endParaRPr lang="en-US"/>
        </a:p>
      </dgm:t>
    </dgm:pt>
    <dgm:pt modelId="{0632EE24-F5E5-4EBD-A173-88D58660DEC9}" type="sibTrans" cxnId="{6E3C9A06-0BED-4858-A3D4-D98277E0C875}">
      <dgm:prSet/>
      <dgm:spPr/>
      <dgm:t>
        <a:bodyPr/>
        <a:lstStyle/>
        <a:p>
          <a:endParaRPr lang="en-US"/>
        </a:p>
      </dgm:t>
    </dgm:pt>
    <dgm:pt modelId="{E8158CD9-F464-49B4-B066-FF783D24A0E2}">
      <dgm:prSet custT="1"/>
      <dgm:spPr/>
      <dgm:t>
        <a:bodyPr/>
        <a:lstStyle/>
        <a:p>
          <a:pPr algn="ctr"/>
          <a:r>
            <a:rPr lang="sr-Cyrl-C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Paralysis of one of the </a:t>
          </a:r>
          <a:r>
            <a:rPr lang="en-US" sz="1800" b="1" u="sng" dirty="0" smtClean="0">
              <a:latin typeface="Times New Roman" pitchFamily="18" charset="0"/>
              <a:cs typeface="Times New Roman" pitchFamily="18" charset="0"/>
            </a:rPr>
            <a:t>adductor </a:t>
          </a:r>
          <a:r>
            <a:rPr lang="en-US" sz="1800" dirty="0" smtClean="0">
              <a:latin typeface="Times New Roman" pitchFamily="18" charset="0"/>
              <a:cs typeface="Times New Roman" pitchFamily="18" charset="0"/>
            </a:rPr>
            <a:t>muscles                                    </a:t>
          </a:r>
          <a:r>
            <a:rPr lang="sr-Latn-CS" sz="1800" dirty="0" smtClean="0">
              <a:latin typeface="Times New Roman" pitchFamily="18" charset="0"/>
              <a:cs typeface="Times New Roman" pitchFamily="18" charset="0"/>
            </a:rPr>
            <a:t>m.rectus medialis,superior, inferior</a:t>
          </a:r>
          <a:endParaRPr lang="en-US" sz="1800" dirty="0">
            <a:latin typeface="Times New Roman" pitchFamily="18" charset="0"/>
            <a:cs typeface="Times New Roman" pitchFamily="18" charset="0"/>
          </a:endParaRPr>
        </a:p>
      </dgm:t>
    </dgm:pt>
    <dgm:pt modelId="{70CFE078-1459-486A-A3F5-12A95F33130C}" type="parTrans" cxnId="{E9C5E451-BF0B-4CAF-863D-602B4A01CFCA}">
      <dgm:prSet/>
      <dgm:spPr/>
      <dgm:t>
        <a:bodyPr/>
        <a:lstStyle/>
        <a:p>
          <a:endParaRPr lang="en-US"/>
        </a:p>
      </dgm:t>
    </dgm:pt>
    <dgm:pt modelId="{CECDD7F3-F24D-4BF8-AE88-5A6EC8AABAEC}" type="sibTrans" cxnId="{E9C5E451-BF0B-4CAF-863D-602B4A01CFCA}">
      <dgm:prSet/>
      <dgm:spPr/>
      <dgm:t>
        <a:bodyPr/>
        <a:lstStyle/>
        <a:p>
          <a:endParaRPr lang="en-US"/>
        </a:p>
      </dgm:t>
    </dgm:pt>
    <dgm:pt modelId="{94949F0A-2130-4EA0-A67A-2BC039803736}" type="pres">
      <dgm:prSet presAssocID="{340F5DF8-C934-419C-A291-53B071EFB96D}" presName="linear" presStyleCnt="0">
        <dgm:presLayoutVars>
          <dgm:animLvl val="lvl"/>
          <dgm:resizeHandles val="exact"/>
        </dgm:presLayoutVars>
      </dgm:prSet>
      <dgm:spPr/>
      <dgm:t>
        <a:bodyPr/>
        <a:lstStyle/>
        <a:p>
          <a:endParaRPr lang="en-US"/>
        </a:p>
      </dgm:t>
    </dgm:pt>
    <dgm:pt modelId="{920043E6-8230-4A05-A263-D62C119288C3}" type="pres">
      <dgm:prSet presAssocID="{B75978E1-F8CD-478A-BE74-0CD4A8100287}" presName="parentText" presStyleLbl="node1" presStyleIdx="0" presStyleCnt="2">
        <dgm:presLayoutVars>
          <dgm:chMax val="0"/>
          <dgm:bulletEnabled val="1"/>
        </dgm:presLayoutVars>
      </dgm:prSet>
      <dgm:spPr/>
      <dgm:t>
        <a:bodyPr/>
        <a:lstStyle/>
        <a:p>
          <a:endParaRPr lang="en-US"/>
        </a:p>
      </dgm:t>
    </dgm:pt>
    <dgm:pt modelId="{22F14FF7-5CB9-47A2-A189-95F28876B6A4}" type="pres">
      <dgm:prSet presAssocID="{B75978E1-F8CD-478A-BE74-0CD4A8100287}" presName="childText" presStyleLbl="revTx" presStyleIdx="0" presStyleCnt="1" custScaleY="103516">
        <dgm:presLayoutVars>
          <dgm:bulletEnabled val="1"/>
        </dgm:presLayoutVars>
      </dgm:prSet>
      <dgm:spPr/>
      <dgm:t>
        <a:bodyPr/>
        <a:lstStyle/>
        <a:p>
          <a:endParaRPr lang="en-US"/>
        </a:p>
      </dgm:t>
    </dgm:pt>
    <dgm:pt modelId="{EA5DD347-5674-44B8-9759-9733461AEB17}" type="pres">
      <dgm:prSet presAssocID="{E8158CD9-F464-49B4-B066-FF783D24A0E2}" presName="parentText" presStyleLbl="node1" presStyleIdx="1" presStyleCnt="2" custScaleY="108555">
        <dgm:presLayoutVars>
          <dgm:chMax val="0"/>
          <dgm:bulletEnabled val="1"/>
        </dgm:presLayoutVars>
      </dgm:prSet>
      <dgm:spPr/>
      <dgm:t>
        <a:bodyPr/>
        <a:lstStyle/>
        <a:p>
          <a:endParaRPr lang="en-US"/>
        </a:p>
      </dgm:t>
    </dgm:pt>
  </dgm:ptLst>
  <dgm:cxnLst>
    <dgm:cxn modelId="{CB3AB2AD-2034-4EDB-B7F4-53B562ED1A33}" type="presOf" srcId="{E8158CD9-F464-49B4-B066-FF783D24A0E2}" destId="{EA5DD347-5674-44B8-9759-9733461AEB17}" srcOrd="0" destOrd="0" presId="urn:microsoft.com/office/officeart/2005/8/layout/vList2"/>
    <dgm:cxn modelId="{E9C5E451-BF0B-4CAF-863D-602B4A01CFCA}" srcId="{340F5DF8-C934-419C-A291-53B071EFB96D}" destId="{E8158CD9-F464-49B4-B066-FF783D24A0E2}" srcOrd="1" destOrd="0" parTransId="{70CFE078-1459-486A-A3F5-12A95F33130C}" sibTransId="{CECDD7F3-F24D-4BF8-AE88-5A6EC8AABAEC}"/>
    <dgm:cxn modelId="{2AFE5740-8B4A-42CC-BE67-FEB7F9031CDB}" type="presOf" srcId="{340F5DF8-C934-419C-A291-53B071EFB96D}" destId="{94949F0A-2130-4EA0-A67A-2BC039803736}" srcOrd="0" destOrd="0" presId="urn:microsoft.com/office/officeart/2005/8/layout/vList2"/>
    <dgm:cxn modelId="{DD496048-5B31-49DD-9D19-6CF2DD0A6D08}" type="presOf" srcId="{0FB8C1C4-6DCC-4EA0-9380-23633D78AEB2}" destId="{22F14FF7-5CB9-47A2-A189-95F28876B6A4}" srcOrd="0" destOrd="0" presId="urn:microsoft.com/office/officeart/2005/8/layout/vList2"/>
    <dgm:cxn modelId="{6E3C9A06-0BED-4858-A3D4-D98277E0C875}" srcId="{B75978E1-F8CD-478A-BE74-0CD4A8100287}" destId="{0FB8C1C4-6DCC-4EA0-9380-23633D78AEB2}" srcOrd="0" destOrd="0" parTransId="{89504DAF-E986-486C-BA30-EFDA44CD7327}" sibTransId="{0632EE24-F5E5-4EBD-A173-88D58660DEC9}"/>
    <dgm:cxn modelId="{E0D74B73-AEAE-4F56-A34D-602EEBD0A5A2}" type="presOf" srcId="{B75978E1-F8CD-478A-BE74-0CD4A8100287}" destId="{920043E6-8230-4A05-A263-D62C119288C3}" srcOrd="0" destOrd="0" presId="urn:microsoft.com/office/officeart/2005/8/layout/vList2"/>
    <dgm:cxn modelId="{F6BCDAFF-AEF3-4276-9095-C2D4BE3B8504}" srcId="{340F5DF8-C934-419C-A291-53B071EFB96D}" destId="{B75978E1-F8CD-478A-BE74-0CD4A8100287}" srcOrd="0" destOrd="0" parTransId="{C15A32B1-F822-4E6D-8470-E9F2415D4B42}" sibTransId="{2ECCCAB3-C0C7-4581-806E-B783E72C92B8}"/>
    <dgm:cxn modelId="{53068304-30B2-4C5E-B869-93CA83C2D44E}" type="presParOf" srcId="{94949F0A-2130-4EA0-A67A-2BC039803736}" destId="{920043E6-8230-4A05-A263-D62C119288C3}" srcOrd="0" destOrd="0" presId="urn:microsoft.com/office/officeart/2005/8/layout/vList2"/>
    <dgm:cxn modelId="{5B661BC9-07D3-4726-97FB-E0F49DB3A1ED}" type="presParOf" srcId="{94949F0A-2130-4EA0-A67A-2BC039803736}" destId="{22F14FF7-5CB9-47A2-A189-95F28876B6A4}" srcOrd="1" destOrd="0" presId="urn:microsoft.com/office/officeart/2005/8/layout/vList2"/>
    <dgm:cxn modelId="{9BC7B51E-42FF-402F-912B-D203E07C63FB}" type="presParOf" srcId="{94949F0A-2130-4EA0-A67A-2BC039803736}" destId="{EA5DD347-5674-44B8-9759-9733461AEB17}" srcOrd="2" destOrd="0" presId="urn:microsoft.com/office/officeart/2005/8/layout/vList2"/>
  </dgm:cxnLst>
  <dgm:bg/>
  <dgm:whole/>
  <dgm:extLst>
    <a:ext uri="http://schemas.microsoft.com/office/drawing/2008/diagram">
      <dsp:dataModelExt xmlns:dsp="http://schemas.microsoft.com/office/drawing/2008/diagram" relId="rId26" minVer="http://schemas.openxmlformats.org/drawingml/2006/diagram"/>
    </a:ext>
  </dgm:extLst>
</dgm:dataModel>
</file>

<file path=ppt/diagrams/data33.xml><?xml version="1.0" encoding="utf-8"?>
<dgm:dataModel xmlns:dgm="http://schemas.openxmlformats.org/drawingml/2006/diagram" xmlns:a="http://schemas.openxmlformats.org/drawingml/2006/main">
  <dgm:ptLst>
    <dgm:pt modelId="{B53E4EE9-F7A9-4573-89D1-B4F41698D90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DC43EE4-DACE-430D-BBD1-E2D7A4285459}">
      <dgm:prSet custT="1"/>
      <dgm:spPr/>
      <dgm:t>
        <a:bodyPr/>
        <a:lstStyle/>
        <a:p>
          <a:pPr algn="ctr" rtl="0"/>
          <a:r>
            <a:rPr lang="en-US" sz="2400" dirty="0" smtClean="0">
              <a:latin typeface="Times New Roman" panose="02020603050405020304" pitchFamily="18" charset="0"/>
              <a:cs typeface="Times New Roman" panose="02020603050405020304" pitchFamily="18" charset="0"/>
            </a:rPr>
            <a:t>UNCROSSED (HOMONYMOUS) DIPLOPIA CONVERGENT SQUINT</a:t>
          </a:r>
          <a:endParaRPr lang="en-US" sz="2400" dirty="0">
            <a:latin typeface="Times New Roman" panose="02020603050405020304" pitchFamily="18" charset="0"/>
            <a:cs typeface="Times New Roman" panose="02020603050405020304" pitchFamily="18" charset="0"/>
          </a:endParaRPr>
        </a:p>
      </dgm:t>
    </dgm:pt>
    <dgm:pt modelId="{7CC97E78-D65A-4B8C-824E-D1DB8BA69A7E}" type="parTrans" cxnId="{1A8FC4BE-6BBC-45C2-9FB7-3C0E0ECC6FAC}">
      <dgm:prSet/>
      <dgm:spPr/>
      <dgm:t>
        <a:bodyPr/>
        <a:lstStyle/>
        <a:p>
          <a:pPr algn="ctr"/>
          <a:endParaRPr lang="en-US"/>
        </a:p>
      </dgm:t>
    </dgm:pt>
    <dgm:pt modelId="{242A0B4C-E7DA-4027-9B7E-DD33ACD2AA4B}" type="sibTrans" cxnId="{1A8FC4BE-6BBC-45C2-9FB7-3C0E0ECC6FAC}">
      <dgm:prSet/>
      <dgm:spPr/>
      <dgm:t>
        <a:bodyPr/>
        <a:lstStyle/>
        <a:p>
          <a:pPr algn="ctr"/>
          <a:endParaRPr lang="en-US"/>
        </a:p>
      </dgm:t>
    </dgm:pt>
    <dgm:pt modelId="{26FBC749-92BC-4AEB-BA6F-1D58AD977146}" type="pres">
      <dgm:prSet presAssocID="{B53E4EE9-F7A9-4573-89D1-B4F41698D900}" presName="linear" presStyleCnt="0">
        <dgm:presLayoutVars>
          <dgm:animLvl val="lvl"/>
          <dgm:resizeHandles val="exact"/>
        </dgm:presLayoutVars>
      </dgm:prSet>
      <dgm:spPr/>
      <dgm:t>
        <a:bodyPr/>
        <a:lstStyle/>
        <a:p>
          <a:endParaRPr lang="en-US"/>
        </a:p>
      </dgm:t>
    </dgm:pt>
    <dgm:pt modelId="{AAAB00DB-BB11-41C9-B651-672D09EEB170}" type="pres">
      <dgm:prSet presAssocID="{3DC43EE4-DACE-430D-BBD1-E2D7A4285459}" presName="parentText" presStyleLbl="node1" presStyleIdx="0" presStyleCnt="1" custLinFactNeighborX="19784">
        <dgm:presLayoutVars>
          <dgm:chMax val="0"/>
          <dgm:bulletEnabled val="1"/>
        </dgm:presLayoutVars>
      </dgm:prSet>
      <dgm:spPr/>
      <dgm:t>
        <a:bodyPr/>
        <a:lstStyle/>
        <a:p>
          <a:endParaRPr lang="en-US"/>
        </a:p>
      </dgm:t>
    </dgm:pt>
  </dgm:ptLst>
  <dgm:cxnLst>
    <dgm:cxn modelId="{0A9B8425-A333-4D26-9564-95D1F83CB868}" type="presOf" srcId="{3DC43EE4-DACE-430D-BBD1-E2D7A4285459}" destId="{AAAB00DB-BB11-41C9-B651-672D09EEB170}" srcOrd="0" destOrd="0" presId="urn:microsoft.com/office/officeart/2005/8/layout/vList2"/>
    <dgm:cxn modelId="{26F94565-F58D-46ED-B040-3356321DB660}" type="presOf" srcId="{B53E4EE9-F7A9-4573-89D1-B4F41698D900}" destId="{26FBC749-92BC-4AEB-BA6F-1D58AD977146}" srcOrd="0" destOrd="0" presId="urn:microsoft.com/office/officeart/2005/8/layout/vList2"/>
    <dgm:cxn modelId="{1A8FC4BE-6BBC-45C2-9FB7-3C0E0ECC6FAC}" srcId="{B53E4EE9-F7A9-4573-89D1-B4F41698D900}" destId="{3DC43EE4-DACE-430D-BBD1-E2D7A4285459}" srcOrd="0" destOrd="0" parTransId="{7CC97E78-D65A-4B8C-824E-D1DB8BA69A7E}" sibTransId="{242A0B4C-E7DA-4027-9B7E-DD33ACD2AA4B}"/>
    <dgm:cxn modelId="{29A480D0-15A3-4602-9C9A-65DD0FAC2D13}" type="presParOf" srcId="{26FBC749-92BC-4AEB-BA6F-1D58AD977146}" destId="{AAAB00DB-BB11-41C9-B651-672D09EEB170}"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4.xml><?xml version="1.0" encoding="utf-8"?>
<dgm:dataModel xmlns:dgm="http://schemas.openxmlformats.org/drawingml/2006/diagram" xmlns:a="http://schemas.openxmlformats.org/drawingml/2006/main">
  <dgm:ptLst>
    <dgm:pt modelId="{B53E4EE9-F7A9-4573-89D1-B4F41698D90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DC43EE4-DACE-430D-BBD1-E2D7A4285459}">
      <dgm:prSet custT="1"/>
      <dgm:spPr/>
      <dgm:t>
        <a:bodyPr/>
        <a:lstStyle/>
        <a:p>
          <a:pPr algn="ctr" rtl="0"/>
          <a:r>
            <a:rPr lang="en-US" sz="2400" dirty="0" smtClean="0">
              <a:latin typeface="Times New Roman" panose="02020603050405020304" pitchFamily="18" charset="0"/>
              <a:cs typeface="Times New Roman" panose="02020603050405020304" pitchFamily="18" charset="0"/>
            </a:rPr>
            <a:t>CROSSED                          (HETERONYMOUS) DIPLOPIA                        DIVERGENT SQUINT</a:t>
          </a:r>
          <a:endParaRPr lang="en-US" sz="2400" dirty="0">
            <a:latin typeface="Times New Roman" panose="02020603050405020304" pitchFamily="18" charset="0"/>
            <a:cs typeface="Times New Roman" panose="02020603050405020304" pitchFamily="18" charset="0"/>
          </a:endParaRPr>
        </a:p>
      </dgm:t>
    </dgm:pt>
    <dgm:pt modelId="{7CC97E78-D65A-4B8C-824E-D1DB8BA69A7E}" type="parTrans" cxnId="{1A8FC4BE-6BBC-45C2-9FB7-3C0E0ECC6FAC}">
      <dgm:prSet/>
      <dgm:spPr/>
      <dgm:t>
        <a:bodyPr/>
        <a:lstStyle/>
        <a:p>
          <a:pPr algn="ctr"/>
          <a:endParaRPr lang="en-US"/>
        </a:p>
      </dgm:t>
    </dgm:pt>
    <dgm:pt modelId="{242A0B4C-E7DA-4027-9B7E-DD33ACD2AA4B}" type="sibTrans" cxnId="{1A8FC4BE-6BBC-45C2-9FB7-3C0E0ECC6FAC}">
      <dgm:prSet/>
      <dgm:spPr/>
      <dgm:t>
        <a:bodyPr/>
        <a:lstStyle/>
        <a:p>
          <a:pPr algn="ctr"/>
          <a:endParaRPr lang="en-US"/>
        </a:p>
      </dgm:t>
    </dgm:pt>
    <dgm:pt modelId="{26FBC749-92BC-4AEB-BA6F-1D58AD977146}" type="pres">
      <dgm:prSet presAssocID="{B53E4EE9-F7A9-4573-89D1-B4F41698D900}" presName="linear" presStyleCnt="0">
        <dgm:presLayoutVars>
          <dgm:animLvl val="lvl"/>
          <dgm:resizeHandles val="exact"/>
        </dgm:presLayoutVars>
      </dgm:prSet>
      <dgm:spPr/>
      <dgm:t>
        <a:bodyPr/>
        <a:lstStyle/>
        <a:p>
          <a:endParaRPr lang="en-US"/>
        </a:p>
      </dgm:t>
    </dgm:pt>
    <dgm:pt modelId="{AAAB00DB-BB11-41C9-B651-672D09EEB170}" type="pres">
      <dgm:prSet presAssocID="{3DC43EE4-DACE-430D-BBD1-E2D7A4285459}" presName="parentText" presStyleLbl="node1" presStyleIdx="0" presStyleCnt="1" custLinFactNeighborX="100000" custLinFactNeighborY="-4099">
        <dgm:presLayoutVars>
          <dgm:chMax val="0"/>
          <dgm:bulletEnabled val="1"/>
        </dgm:presLayoutVars>
      </dgm:prSet>
      <dgm:spPr/>
      <dgm:t>
        <a:bodyPr/>
        <a:lstStyle/>
        <a:p>
          <a:endParaRPr lang="en-US"/>
        </a:p>
      </dgm:t>
    </dgm:pt>
  </dgm:ptLst>
  <dgm:cxnLst>
    <dgm:cxn modelId="{0A9B8425-A333-4D26-9564-95D1F83CB868}" type="presOf" srcId="{3DC43EE4-DACE-430D-BBD1-E2D7A4285459}" destId="{AAAB00DB-BB11-41C9-B651-672D09EEB170}" srcOrd="0" destOrd="0" presId="urn:microsoft.com/office/officeart/2005/8/layout/vList2"/>
    <dgm:cxn modelId="{26F94565-F58D-46ED-B040-3356321DB660}" type="presOf" srcId="{B53E4EE9-F7A9-4573-89D1-B4F41698D900}" destId="{26FBC749-92BC-4AEB-BA6F-1D58AD977146}" srcOrd="0" destOrd="0" presId="urn:microsoft.com/office/officeart/2005/8/layout/vList2"/>
    <dgm:cxn modelId="{1A8FC4BE-6BBC-45C2-9FB7-3C0E0ECC6FAC}" srcId="{B53E4EE9-F7A9-4573-89D1-B4F41698D900}" destId="{3DC43EE4-DACE-430D-BBD1-E2D7A4285459}" srcOrd="0" destOrd="0" parTransId="{7CC97E78-D65A-4B8C-824E-D1DB8BA69A7E}" sibTransId="{242A0B4C-E7DA-4027-9B7E-DD33ACD2AA4B}"/>
    <dgm:cxn modelId="{29A480D0-15A3-4602-9C9A-65DD0FAC2D13}" type="presParOf" srcId="{26FBC749-92BC-4AEB-BA6F-1D58AD977146}" destId="{AAAB00DB-BB11-41C9-B651-672D09EEB170}" srcOrd="0"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5.xml><?xml version="1.0" encoding="utf-8"?>
<dgm:dataModel xmlns:dgm="http://schemas.openxmlformats.org/drawingml/2006/diagram" xmlns:a="http://schemas.openxmlformats.org/drawingml/2006/main">
  <dgm:ptLst>
    <dgm:pt modelId="{4B123B21-8585-4901-BB33-827E7A9ACD4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29765CB5-3C19-4F90-B9C0-308F4648F7CE}">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Compensatory mechanism for Diplopia- An abnormal head posture (Ocular torticollis)</a:t>
          </a:r>
          <a:endParaRPr lang="en-US" sz="2000" dirty="0">
            <a:latin typeface="Times New Roman" panose="02020603050405020304" pitchFamily="18" charset="0"/>
            <a:cs typeface="Times New Roman" panose="02020603050405020304" pitchFamily="18" charset="0"/>
          </a:endParaRPr>
        </a:p>
      </dgm:t>
    </dgm:pt>
    <dgm:pt modelId="{4527DB0C-39DC-45C5-94DE-10B42E239C01}" type="parTrans" cxnId="{F6F94816-E920-47D7-B5FA-99A94639365C}">
      <dgm:prSet/>
      <dgm:spPr/>
      <dgm:t>
        <a:bodyPr/>
        <a:lstStyle/>
        <a:p>
          <a:endParaRPr lang="en-US"/>
        </a:p>
      </dgm:t>
    </dgm:pt>
    <dgm:pt modelId="{A7538CD6-1063-456A-949B-CE97C7903D17}" type="sibTrans" cxnId="{F6F94816-E920-47D7-B5FA-99A94639365C}">
      <dgm:prSet/>
      <dgm:spPr/>
      <dgm:t>
        <a:bodyPr/>
        <a:lstStyle/>
        <a:p>
          <a:endParaRPr lang="en-US"/>
        </a:p>
      </dgm:t>
    </dgm:pt>
    <dgm:pt modelId="{9585CA0A-E3B1-4DB6-9609-8884BC9BF117}">
      <dgm:prSet custT="1"/>
      <dgm:spPr/>
      <dgm:t>
        <a:bodyPr/>
        <a:lstStyle/>
        <a:p>
          <a:pPr algn="ctr"/>
          <a:r>
            <a:rPr lang="en-US" sz="2000" dirty="0" smtClean="0">
              <a:latin typeface="Times New Roman" panose="02020603050405020304" pitchFamily="18" charset="0"/>
              <a:cs typeface="Times New Roman" panose="02020603050405020304" pitchFamily="18" charset="0"/>
            </a:rPr>
            <a:t>This involves turning the head into direction of the field of action of the weak muscle so that the eyes are then automatically turned in the opposite direction</a:t>
          </a:r>
          <a:endParaRPr lang="en-US" sz="2000" dirty="0">
            <a:latin typeface="Times New Roman" panose="02020603050405020304" pitchFamily="18" charset="0"/>
            <a:cs typeface="Times New Roman" panose="02020603050405020304" pitchFamily="18" charset="0"/>
          </a:endParaRPr>
        </a:p>
      </dgm:t>
    </dgm:pt>
    <dgm:pt modelId="{C94C0A91-63EF-47A8-BF39-B2A1D70F1E1F}" type="parTrans" cxnId="{D161DBED-BA2C-465C-8804-0879DF6F58D6}">
      <dgm:prSet/>
      <dgm:spPr/>
      <dgm:t>
        <a:bodyPr/>
        <a:lstStyle/>
        <a:p>
          <a:endParaRPr lang="en-US"/>
        </a:p>
      </dgm:t>
    </dgm:pt>
    <dgm:pt modelId="{140C0727-470D-4543-ABD7-6590F435C93D}" type="sibTrans" cxnId="{D161DBED-BA2C-465C-8804-0879DF6F58D6}">
      <dgm:prSet/>
      <dgm:spPr/>
      <dgm:t>
        <a:bodyPr/>
        <a:lstStyle/>
        <a:p>
          <a:endParaRPr lang="en-US"/>
        </a:p>
      </dgm:t>
    </dgm:pt>
    <dgm:pt modelId="{9BB83C79-C751-4455-BAA3-FED7449FE702}">
      <dgm:prSet phldrT="[Text]" custT="1"/>
      <dgm:spPr/>
      <dgm:t>
        <a:bodyPr/>
        <a:lstStyle/>
        <a:p>
          <a:pPr algn="l"/>
          <a:r>
            <a:rPr lang="en-US" sz="1800" dirty="0" smtClean="0">
              <a:latin typeface="Times New Roman" panose="02020603050405020304" pitchFamily="18" charset="0"/>
              <a:cs typeface="Times New Roman" panose="02020603050405020304" pitchFamily="18" charset="0"/>
            </a:rPr>
            <a:t>Occurs in adults who cannot suppresses or in children who have good binocular vision potential</a:t>
          </a:r>
          <a:endParaRPr lang="en-US" sz="1800" dirty="0">
            <a:latin typeface="Times New Roman" panose="02020603050405020304" pitchFamily="18" charset="0"/>
            <a:cs typeface="Times New Roman" panose="02020603050405020304" pitchFamily="18" charset="0"/>
          </a:endParaRPr>
        </a:p>
      </dgm:t>
    </dgm:pt>
    <dgm:pt modelId="{14B22595-09D3-4E82-997D-A039D3E7398D}" type="parTrans" cxnId="{4BF29825-99E1-46BA-9459-439CF24FDED2}">
      <dgm:prSet/>
      <dgm:spPr/>
      <dgm:t>
        <a:bodyPr/>
        <a:lstStyle/>
        <a:p>
          <a:endParaRPr lang="en-US"/>
        </a:p>
      </dgm:t>
    </dgm:pt>
    <dgm:pt modelId="{2B88391A-4695-4D84-A619-5AB125C112DB}" type="sibTrans" cxnId="{4BF29825-99E1-46BA-9459-439CF24FDED2}">
      <dgm:prSet/>
      <dgm:spPr/>
      <dgm:t>
        <a:bodyPr/>
        <a:lstStyle/>
        <a:p>
          <a:endParaRPr lang="en-US"/>
        </a:p>
      </dgm:t>
    </dgm:pt>
    <dgm:pt modelId="{893FBCBB-0F7B-4CDA-863A-DEB30C255E5D}">
      <dgm:prSet phldrT="[Text]" custT="1"/>
      <dgm:spPr/>
      <dgm:t>
        <a:bodyPr/>
        <a:lstStyle/>
        <a:p>
          <a:pPr algn="l"/>
          <a:r>
            <a:rPr lang="en-US" sz="1800" dirty="0" smtClean="0">
              <a:latin typeface="Times New Roman" panose="02020603050405020304" pitchFamily="18" charset="0"/>
              <a:cs typeface="Times New Roman" panose="02020603050405020304" pitchFamily="18" charset="0"/>
            </a:rPr>
            <a:t>The purpose of adopting an abnormal head posture is to turn the eyes as far away as possible from the field of action of the week muscle</a:t>
          </a:r>
          <a:endParaRPr lang="en-US" sz="1800" dirty="0">
            <a:latin typeface="Times New Roman" panose="02020603050405020304" pitchFamily="18" charset="0"/>
            <a:cs typeface="Times New Roman" panose="02020603050405020304" pitchFamily="18" charset="0"/>
          </a:endParaRPr>
        </a:p>
      </dgm:t>
    </dgm:pt>
    <dgm:pt modelId="{5E52031F-F829-4648-9A2C-C23BDD75DC38}" type="parTrans" cxnId="{0195FA8A-DFFE-41C2-9D0B-D38E5EB8D8AD}">
      <dgm:prSet/>
      <dgm:spPr/>
      <dgm:t>
        <a:bodyPr/>
        <a:lstStyle/>
        <a:p>
          <a:endParaRPr lang="en-US"/>
        </a:p>
      </dgm:t>
    </dgm:pt>
    <dgm:pt modelId="{EEE8D707-2E26-492E-AB89-E5F726D33958}" type="sibTrans" cxnId="{0195FA8A-DFFE-41C2-9D0B-D38E5EB8D8AD}">
      <dgm:prSet/>
      <dgm:spPr/>
      <dgm:t>
        <a:bodyPr/>
        <a:lstStyle/>
        <a:p>
          <a:endParaRPr lang="en-US"/>
        </a:p>
      </dgm:t>
    </dgm:pt>
    <dgm:pt modelId="{E710D4A8-C2C5-41C8-B1E9-C4AABB1FD869}" type="pres">
      <dgm:prSet presAssocID="{4B123B21-8585-4901-BB33-827E7A9ACD4D}" presName="linear" presStyleCnt="0">
        <dgm:presLayoutVars>
          <dgm:animLvl val="lvl"/>
          <dgm:resizeHandles val="exact"/>
        </dgm:presLayoutVars>
      </dgm:prSet>
      <dgm:spPr/>
      <dgm:t>
        <a:bodyPr/>
        <a:lstStyle/>
        <a:p>
          <a:endParaRPr lang="en-US"/>
        </a:p>
      </dgm:t>
    </dgm:pt>
    <dgm:pt modelId="{9449B222-0C95-43F8-84BF-BF4DB4134D8D}" type="pres">
      <dgm:prSet presAssocID="{29765CB5-3C19-4F90-B9C0-308F4648F7CE}" presName="parentText" presStyleLbl="node1" presStyleIdx="0" presStyleCnt="2">
        <dgm:presLayoutVars>
          <dgm:chMax val="0"/>
          <dgm:bulletEnabled val="1"/>
        </dgm:presLayoutVars>
      </dgm:prSet>
      <dgm:spPr/>
      <dgm:t>
        <a:bodyPr/>
        <a:lstStyle/>
        <a:p>
          <a:endParaRPr lang="en-US"/>
        </a:p>
      </dgm:t>
    </dgm:pt>
    <dgm:pt modelId="{856715A5-3098-492D-92C9-7AA07A322D95}" type="pres">
      <dgm:prSet presAssocID="{29765CB5-3C19-4F90-B9C0-308F4648F7CE}" presName="childText" presStyleLbl="revTx" presStyleIdx="0" presStyleCnt="1" custScaleY="142223">
        <dgm:presLayoutVars>
          <dgm:bulletEnabled val="1"/>
        </dgm:presLayoutVars>
      </dgm:prSet>
      <dgm:spPr/>
      <dgm:t>
        <a:bodyPr/>
        <a:lstStyle/>
        <a:p>
          <a:endParaRPr lang="en-US"/>
        </a:p>
      </dgm:t>
    </dgm:pt>
    <dgm:pt modelId="{E2FAEADC-70FD-4BDC-919D-373F757FDE6C}" type="pres">
      <dgm:prSet presAssocID="{9585CA0A-E3B1-4DB6-9609-8884BC9BF117}" presName="parentText" presStyleLbl="node1" presStyleIdx="1" presStyleCnt="2" custLinFactNeighborY="5732">
        <dgm:presLayoutVars>
          <dgm:chMax val="0"/>
          <dgm:bulletEnabled val="1"/>
        </dgm:presLayoutVars>
      </dgm:prSet>
      <dgm:spPr/>
      <dgm:t>
        <a:bodyPr/>
        <a:lstStyle/>
        <a:p>
          <a:endParaRPr lang="en-US"/>
        </a:p>
      </dgm:t>
    </dgm:pt>
  </dgm:ptLst>
  <dgm:cxnLst>
    <dgm:cxn modelId="{240DCE0E-FB01-4643-B64F-36A82FC9717D}" type="presOf" srcId="{9BB83C79-C751-4455-BAA3-FED7449FE702}" destId="{856715A5-3098-492D-92C9-7AA07A322D95}" srcOrd="0" destOrd="0" presId="urn:microsoft.com/office/officeart/2005/8/layout/vList2"/>
    <dgm:cxn modelId="{D161DBED-BA2C-465C-8804-0879DF6F58D6}" srcId="{4B123B21-8585-4901-BB33-827E7A9ACD4D}" destId="{9585CA0A-E3B1-4DB6-9609-8884BC9BF117}" srcOrd="1" destOrd="0" parTransId="{C94C0A91-63EF-47A8-BF39-B2A1D70F1E1F}" sibTransId="{140C0727-470D-4543-ABD7-6590F435C93D}"/>
    <dgm:cxn modelId="{07141B17-2174-4233-B26C-2976EB36B094}" type="presOf" srcId="{893FBCBB-0F7B-4CDA-863A-DEB30C255E5D}" destId="{856715A5-3098-492D-92C9-7AA07A322D95}" srcOrd="0" destOrd="1" presId="urn:microsoft.com/office/officeart/2005/8/layout/vList2"/>
    <dgm:cxn modelId="{4BF29825-99E1-46BA-9459-439CF24FDED2}" srcId="{29765CB5-3C19-4F90-B9C0-308F4648F7CE}" destId="{9BB83C79-C751-4455-BAA3-FED7449FE702}" srcOrd="0" destOrd="0" parTransId="{14B22595-09D3-4E82-997D-A039D3E7398D}" sibTransId="{2B88391A-4695-4D84-A619-5AB125C112DB}"/>
    <dgm:cxn modelId="{91C877FD-E36E-4A2E-8457-FA52792E9D72}" type="presOf" srcId="{4B123B21-8585-4901-BB33-827E7A9ACD4D}" destId="{E710D4A8-C2C5-41C8-B1E9-C4AABB1FD869}" srcOrd="0" destOrd="0" presId="urn:microsoft.com/office/officeart/2005/8/layout/vList2"/>
    <dgm:cxn modelId="{F6F94816-E920-47D7-B5FA-99A94639365C}" srcId="{4B123B21-8585-4901-BB33-827E7A9ACD4D}" destId="{29765CB5-3C19-4F90-B9C0-308F4648F7CE}" srcOrd="0" destOrd="0" parTransId="{4527DB0C-39DC-45C5-94DE-10B42E239C01}" sibTransId="{A7538CD6-1063-456A-949B-CE97C7903D17}"/>
    <dgm:cxn modelId="{C3823F1E-BF5E-41CD-B736-23A4826393C0}" type="presOf" srcId="{29765CB5-3C19-4F90-B9C0-308F4648F7CE}" destId="{9449B222-0C95-43F8-84BF-BF4DB4134D8D}" srcOrd="0" destOrd="0" presId="urn:microsoft.com/office/officeart/2005/8/layout/vList2"/>
    <dgm:cxn modelId="{0195FA8A-DFFE-41C2-9D0B-D38E5EB8D8AD}" srcId="{29765CB5-3C19-4F90-B9C0-308F4648F7CE}" destId="{893FBCBB-0F7B-4CDA-863A-DEB30C255E5D}" srcOrd="1" destOrd="0" parTransId="{5E52031F-F829-4648-9A2C-C23BDD75DC38}" sibTransId="{EEE8D707-2E26-492E-AB89-E5F726D33958}"/>
    <dgm:cxn modelId="{F407C921-5855-4DE7-8674-3F8D127A05DF}" type="presOf" srcId="{9585CA0A-E3B1-4DB6-9609-8884BC9BF117}" destId="{E2FAEADC-70FD-4BDC-919D-373F757FDE6C}" srcOrd="0" destOrd="0" presId="urn:microsoft.com/office/officeart/2005/8/layout/vList2"/>
    <dgm:cxn modelId="{1DF7A192-37AA-4146-BAA9-8E4572A0FABE}" type="presParOf" srcId="{E710D4A8-C2C5-41C8-B1E9-C4AABB1FD869}" destId="{9449B222-0C95-43F8-84BF-BF4DB4134D8D}" srcOrd="0" destOrd="0" presId="urn:microsoft.com/office/officeart/2005/8/layout/vList2"/>
    <dgm:cxn modelId="{2EC2FC81-31A7-48AD-B5AE-D825D3D72F93}" type="presParOf" srcId="{E710D4A8-C2C5-41C8-B1E9-C4AABB1FD869}" destId="{856715A5-3098-492D-92C9-7AA07A322D95}" srcOrd="1" destOrd="0" presId="urn:microsoft.com/office/officeart/2005/8/layout/vList2"/>
    <dgm:cxn modelId="{A762D2B8-1040-45FD-87E5-7121F2952824}" type="presParOf" srcId="{E710D4A8-C2C5-41C8-B1E9-C4AABB1FD869}" destId="{E2FAEADC-70FD-4BDC-919D-373F757FDE6C}"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6.xml><?xml version="1.0" encoding="utf-8"?>
<dgm:dataModel xmlns:dgm="http://schemas.openxmlformats.org/drawingml/2006/diagram" xmlns:a="http://schemas.openxmlformats.org/drawingml/2006/main">
  <dgm:ptLst>
    <dgm:pt modelId="{96C296A9-76F5-47FA-816C-6072788027B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2BA49BB-1BDC-4C51-A90F-9D403009431C}">
      <dgm:prSet phldrT="[Text]" custT="1"/>
      <dgm:spPr/>
      <dgm:t>
        <a:bodyPr/>
        <a:lstStyle/>
        <a:p>
          <a:pPr algn="ctr"/>
          <a:r>
            <a:rPr lang="en-US" sz="1800" dirty="0" smtClean="0">
              <a:latin typeface="Times New Roman" panose="02020603050405020304" pitchFamily="18" charset="0"/>
              <a:cs typeface="Times New Roman" panose="02020603050405020304" pitchFamily="18" charset="0"/>
            </a:rPr>
            <a:t>A horizontal deviation</a:t>
          </a:r>
          <a:endParaRPr lang="en-US" sz="1800" dirty="0">
            <a:latin typeface="Times New Roman" panose="02020603050405020304" pitchFamily="18" charset="0"/>
            <a:cs typeface="Times New Roman" panose="02020603050405020304" pitchFamily="18" charset="0"/>
          </a:endParaRPr>
        </a:p>
      </dgm:t>
    </dgm:pt>
    <dgm:pt modelId="{BFFF27E0-178E-47B9-8C7B-372BF34F500B}" type="parTrans" cxnId="{8EFBF2CE-B131-490D-8AC4-F4776D211573}">
      <dgm:prSet/>
      <dgm:spPr/>
      <dgm:t>
        <a:bodyPr/>
        <a:lstStyle/>
        <a:p>
          <a:endParaRPr lang="en-US"/>
        </a:p>
      </dgm:t>
    </dgm:pt>
    <dgm:pt modelId="{49FFE6BB-794E-4E21-AE79-9155A08343F8}" type="sibTrans" cxnId="{8EFBF2CE-B131-490D-8AC4-F4776D211573}">
      <dgm:prSet/>
      <dgm:spPr/>
      <dgm:t>
        <a:bodyPr/>
        <a:lstStyle/>
        <a:p>
          <a:endParaRPr lang="en-US"/>
        </a:p>
      </dgm:t>
    </dgm:pt>
    <dgm:pt modelId="{B05FFFF6-418A-416C-8EB0-9CCFFA59BA15}">
      <dgm:prSet phldrT="[Text]" custT="1"/>
      <dgm:spPr/>
      <dgm:t>
        <a:bodyPr/>
        <a:lstStyle/>
        <a:p>
          <a:r>
            <a:rPr lang="en-US" sz="1800" dirty="0" smtClean="0">
              <a:latin typeface="Times New Roman" panose="02020603050405020304" pitchFamily="18" charset="0"/>
              <a:cs typeface="Times New Roman" panose="02020603050405020304" pitchFamily="18" charset="0"/>
            </a:rPr>
            <a:t>Is compensated by a </a:t>
          </a:r>
          <a:r>
            <a:rPr lang="en-US" sz="1800" b="1" u="sng" dirty="0" smtClean="0">
              <a:latin typeface="Times New Roman" panose="02020603050405020304" pitchFamily="18" charset="0"/>
              <a:cs typeface="Times New Roman" panose="02020603050405020304" pitchFamily="18" charset="0"/>
            </a:rPr>
            <a:t>head tilt</a:t>
          </a:r>
          <a:r>
            <a:rPr lang="en-US" sz="1800" dirty="0" smtClean="0">
              <a:latin typeface="Times New Roman" panose="02020603050405020304" pitchFamily="18" charset="0"/>
              <a:cs typeface="Times New Roman" panose="02020603050405020304" pitchFamily="18" charset="0"/>
            </a:rPr>
            <a:t> to one shoulder or the other. If, for example an </a:t>
          </a:r>
          <a:r>
            <a:rPr lang="en-US" sz="1800" dirty="0" err="1" smtClean="0">
              <a:latin typeface="Times New Roman" panose="02020603050405020304" pitchFamily="18" charset="0"/>
              <a:cs typeface="Times New Roman" panose="02020603050405020304" pitchFamily="18" charset="0"/>
            </a:rPr>
            <a:t>intorter</a:t>
          </a:r>
          <a:r>
            <a:rPr lang="en-US" sz="1800" dirty="0" smtClean="0">
              <a:latin typeface="Times New Roman" panose="02020603050405020304" pitchFamily="18" charset="0"/>
              <a:cs typeface="Times New Roman" panose="02020603050405020304" pitchFamily="18" charset="0"/>
            </a:rPr>
            <a:t> such as right superior oblique is </a:t>
          </a:r>
          <a:r>
            <a:rPr lang="en-US" sz="1800" dirty="0" err="1" smtClean="0">
              <a:latin typeface="Times New Roman" panose="02020603050405020304" pitchFamily="18" charset="0"/>
              <a:cs typeface="Times New Roman" panose="02020603050405020304" pitchFamily="18" charset="0"/>
            </a:rPr>
            <a:t>paralysed</a:t>
          </a:r>
          <a:r>
            <a:rPr lang="en-US" sz="1800" dirty="0" smtClean="0">
              <a:latin typeface="Times New Roman" panose="02020603050405020304" pitchFamily="18" charset="0"/>
              <a:cs typeface="Times New Roman" panose="02020603050405020304" pitchFamily="18" charset="0"/>
            </a:rPr>
            <a:t>, the eye will become  extorted. To compensate for this and cause the left aye to </a:t>
          </a:r>
          <a:r>
            <a:rPr lang="en-US" sz="1800" dirty="0" err="1" smtClean="0">
              <a:latin typeface="Times New Roman" panose="02020603050405020304" pitchFamily="18" charset="0"/>
              <a:cs typeface="Times New Roman" panose="02020603050405020304" pitchFamily="18" charset="0"/>
            </a:rPr>
            <a:t>intort</a:t>
          </a:r>
          <a:r>
            <a:rPr lang="en-US" sz="1800" dirty="0" smtClean="0">
              <a:latin typeface="Times New Roman" panose="02020603050405020304" pitchFamily="18" charset="0"/>
              <a:cs typeface="Times New Roman" panose="02020603050405020304" pitchFamily="18" charset="0"/>
            </a:rPr>
            <a:t>, the head will have to be tilted to the left shoulder </a:t>
          </a:r>
          <a:endParaRPr lang="en-US" sz="1800" dirty="0">
            <a:latin typeface="Times New Roman" panose="02020603050405020304" pitchFamily="18" charset="0"/>
            <a:cs typeface="Times New Roman" panose="02020603050405020304" pitchFamily="18" charset="0"/>
          </a:endParaRPr>
        </a:p>
      </dgm:t>
    </dgm:pt>
    <dgm:pt modelId="{D5B5D000-FF20-461D-9CB0-1D46AAEB54B1}" type="parTrans" cxnId="{AF686B83-4F3B-491E-899E-C99F7763E608}">
      <dgm:prSet/>
      <dgm:spPr/>
      <dgm:t>
        <a:bodyPr/>
        <a:lstStyle/>
        <a:p>
          <a:endParaRPr lang="en-US"/>
        </a:p>
      </dgm:t>
    </dgm:pt>
    <dgm:pt modelId="{150234D0-7097-4FAF-843E-4D415728F068}" type="sibTrans" cxnId="{AF686B83-4F3B-491E-899E-C99F7763E608}">
      <dgm:prSet/>
      <dgm:spPr/>
      <dgm:t>
        <a:bodyPr/>
        <a:lstStyle/>
        <a:p>
          <a:endParaRPr lang="en-US"/>
        </a:p>
      </dgm:t>
    </dgm:pt>
    <dgm:pt modelId="{CDDCD9D8-82F9-4B73-A4D0-D7239912A32B}">
      <dgm:prSet phldrT="[Text]" custT="1"/>
      <dgm:spPr/>
      <dgm:t>
        <a:bodyPr/>
        <a:lstStyle/>
        <a:p>
          <a:r>
            <a:rPr lang="en-US" sz="1800" dirty="0" smtClean="0">
              <a:latin typeface="Times New Roman" panose="02020603050405020304" pitchFamily="18" charset="0"/>
              <a:cs typeface="Times New Roman" panose="02020603050405020304" pitchFamily="18" charset="0"/>
            </a:rPr>
            <a:t>Is compensated by a </a:t>
          </a:r>
          <a:r>
            <a:rPr lang="en-US" sz="1800" b="1" u="sng" dirty="0" smtClean="0">
              <a:latin typeface="Times New Roman" panose="02020603050405020304" pitchFamily="18" charset="0"/>
              <a:cs typeface="Times New Roman" panose="02020603050405020304" pitchFamily="18" charset="0"/>
            </a:rPr>
            <a:t>face turn</a:t>
          </a:r>
          <a:r>
            <a:rPr lang="en-US" sz="1800" dirty="0" smtClean="0">
              <a:latin typeface="Times New Roman" panose="02020603050405020304" pitchFamily="18" charset="0"/>
              <a:cs typeface="Times New Roman" panose="02020603050405020304" pitchFamily="18" charset="0"/>
            </a:rPr>
            <a:t>. For example, if one of the muscle that turn the eye to the left is </a:t>
          </a:r>
          <a:r>
            <a:rPr lang="en-US" sz="1800" dirty="0" err="1" smtClean="0">
              <a:latin typeface="Times New Roman" panose="02020603050405020304" pitchFamily="18" charset="0"/>
              <a:cs typeface="Times New Roman" panose="02020603050405020304" pitchFamily="18" charset="0"/>
            </a:rPr>
            <a:t>paralysed</a:t>
          </a:r>
          <a:r>
            <a:rPr lang="en-US" sz="1800" dirty="0" smtClean="0">
              <a:latin typeface="Times New Roman" panose="02020603050405020304" pitchFamily="18" charset="0"/>
              <a:cs typeface="Times New Roman" panose="02020603050405020304" pitchFamily="18" charset="0"/>
            </a:rPr>
            <a:t>, the face will also be turned to the left so that the eyes will then be automatically deviated to the right  </a:t>
          </a:r>
          <a:endParaRPr lang="en-US" sz="1800" dirty="0">
            <a:latin typeface="Times New Roman" panose="02020603050405020304" pitchFamily="18" charset="0"/>
            <a:cs typeface="Times New Roman" panose="02020603050405020304" pitchFamily="18" charset="0"/>
          </a:endParaRPr>
        </a:p>
      </dgm:t>
    </dgm:pt>
    <dgm:pt modelId="{F5EF5F29-2640-45E1-8D0E-E5F3B1FCD93F}" type="parTrans" cxnId="{2E7C8C6A-DD4A-4AF8-B013-DAC278B60651}">
      <dgm:prSet/>
      <dgm:spPr/>
      <dgm:t>
        <a:bodyPr/>
        <a:lstStyle/>
        <a:p>
          <a:endParaRPr lang="en-US"/>
        </a:p>
      </dgm:t>
    </dgm:pt>
    <dgm:pt modelId="{8B989BDF-AF1E-415B-AC67-0E0F82750F3B}" type="sibTrans" cxnId="{2E7C8C6A-DD4A-4AF8-B013-DAC278B60651}">
      <dgm:prSet/>
      <dgm:spPr/>
      <dgm:t>
        <a:bodyPr/>
        <a:lstStyle/>
        <a:p>
          <a:endParaRPr lang="en-US"/>
        </a:p>
      </dgm:t>
    </dgm:pt>
    <dgm:pt modelId="{DB558A9C-89B6-4AB7-8042-BA7895EFF252}">
      <dgm:prSet phldrT="[Text]" custT="1"/>
      <dgm:spPr/>
      <dgm:t>
        <a:bodyPr/>
        <a:lstStyle/>
        <a:p>
          <a:pPr algn="ctr"/>
          <a:r>
            <a:rPr lang="en-US" sz="1800" dirty="0" smtClean="0">
              <a:latin typeface="Times New Roman" panose="02020603050405020304" pitchFamily="18" charset="0"/>
              <a:cs typeface="Times New Roman" panose="02020603050405020304" pitchFamily="18" charset="0"/>
            </a:rPr>
            <a:t>A vertical deviation</a:t>
          </a:r>
          <a:endParaRPr lang="en-US" sz="1800" dirty="0">
            <a:latin typeface="Times New Roman" panose="02020603050405020304" pitchFamily="18" charset="0"/>
            <a:cs typeface="Times New Roman" panose="02020603050405020304" pitchFamily="18" charset="0"/>
          </a:endParaRPr>
        </a:p>
      </dgm:t>
    </dgm:pt>
    <dgm:pt modelId="{5CB8E638-6FF8-4AB7-A16C-E914E610CE8C}" type="parTrans" cxnId="{BDAAB6C9-6E70-4449-B5FB-7530914164B8}">
      <dgm:prSet/>
      <dgm:spPr/>
      <dgm:t>
        <a:bodyPr/>
        <a:lstStyle/>
        <a:p>
          <a:endParaRPr lang="en-US"/>
        </a:p>
      </dgm:t>
    </dgm:pt>
    <dgm:pt modelId="{25B54278-DA49-4FF7-8FCA-4232E438F583}" type="sibTrans" cxnId="{BDAAB6C9-6E70-4449-B5FB-7530914164B8}">
      <dgm:prSet/>
      <dgm:spPr/>
      <dgm:t>
        <a:bodyPr/>
        <a:lstStyle/>
        <a:p>
          <a:endParaRPr lang="en-US"/>
        </a:p>
      </dgm:t>
    </dgm:pt>
    <dgm:pt modelId="{013E61F8-EAD5-4ED4-9CE6-0060C61CA7B1}">
      <dgm:prSet phldrT="[Text]" custT="1"/>
      <dgm:spPr/>
      <dgm:t>
        <a:bodyPr/>
        <a:lstStyle/>
        <a:p>
          <a:r>
            <a:rPr lang="en-US" sz="1800" dirty="0" smtClean="0">
              <a:latin typeface="Times New Roman" panose="02020603050405020304" pitchFamily="18" charset="0"/>
              <a:cs typeface="Times New Roman" panose="02020603050405020304" pitchFamily="18" charset="0"/>
            </a:rPr>
            <a:t>Is compensated by </a:t>
          </a:r>
          <a:r>
            <a:rPr lang="en-US" sz="1800" b="1" u="sng" dirty="0" smtClean="0">
              <a:latin typeface="Times New Roman" panose="02020603050405020304" pitchFamily="18" charset="0"/>
              <a:cs typeface="Times New Roman" panose="02020603050405020304" pitchFamily="18" charset="0"/>
            </a:rPr>
            <a:t>elevation or depression of the chin</a:t>
          </a:r>
          <a:r>
            <a:rPr lang="en-US" sz="1800" dirty="0" smtClean="0">
              <a:latin typeface="Times New Roman" panose="02020603050405020304" pitchFamily="18" charset="0"/>
              <a:cs typeface="Times New Roman" panose="02020603050405020304" pitchFamily="18" charset="0"/>
            </a:rPr>
            <a:t>. If one of the elevators is week, the patient will elevate the chin so that the eyes then become depressed</a:t>
          </a:r>
          <a:endParaRPr lang="en-US" sz="1800" dirty="0">
            <a:latin typeface="Times New Roman" panose="02020603050405020304" pitchFamily="18" charset="0"/>
            <a:cs typeface="Times New Roman" panose="02020603050405020304" pitchFamily="18" charset="0"/>
          </a:endParaRPr>
        </a:p>
      </dgm:t>
    </dgm:pt>
    <dgm:pt modelId="{3DAECDDE-72DC-41E9-8CDE-583AA4731F18}" type="parTrans" cxnId="{254E068B-62CD-4CDD-910F-4C2013A89ECD}">
      <dgm:prSet/>
      <dgm:spPr/>
      <dgm:t>
        <a:bodyPr/>
        <a:lstStyle/>
        <a:p>
          <a:endParaRPr lang="en-US"/>
        </a:p>
      </dgm:t>
    </dgm:pt>
    <dgm:pt modelId="{03B527A2-4138-4153-BD1B-A65910DC8E5D}" type="sibTrans" cxnId="{254E068B-62CD-4CDD-910F-4C2013A89ECD}">
      <dgm:prSet/>
      <dgm:spPr/>
      <dgm:t>
        <a:bodyPr/>
        <a:lstStyle/>
        <a:p>
          <a:endParaRPr lang="en-US"/>
        </a:p>
      </dgm:t>
    </dgm:pt>
    <dgm:pt modelId="{9DFF6E5D-DBCA-4381-92CC-BE1A074EC7CE}">
      <dgm:prSet phldrT="[Text]" custT="1"/>
      <dgm:spPr/>
      <dgm:t>
        <a:bodyPr/>
        <a:lstStyle/>
        <a:p>
          <a:pPr algn="ctr"/>
          <a:r>
            <a:rPr lang="en-US" sz="1800" dirty="0" smtClean="0">
              <a:latin typeface="Times New Roman" panose="02020603050405020304" pitchFamily="18" charset="0"/>
              <a:cs typeface="Times New Roman" panose="02020603050405020304" pitchFamily="18" charset="0"/>
            </a:rPr>
            <a:t>A torsional deviation</a:t>
          </a:r>
          <a:endParaRPr lang="en-US" sz="1800" dirty="0">
            <a:latin typeface="Times New Roman" panose="02020603050405020304" pitchFamily="18" charset="0"/>
            <a:cs typeface="Times New Roman" panose="02020603050405020304" pitchFamily="18" charset="0"/>
          </a:endParaRPr>
        </a:p>
      </dgm:t>
    </dgm:pt>
    <dgm:pt modelId="{6C606933-0B28-4EF7-A002-523417E606A1}" type="parTrans" cxnId="{2DDD879E-D850-4900-B9D4-D7E636D6AF08}">
      <dgm:prSet/>
      <dgm:spPr/>
      <dgm:t>
        <a:bodyPr/>
        <a:lstStyle/>
        <a:p>
          <a:endParaRPr lang="en-US"/>
        </a:p>
      </dgm:t>
    </dgm:pt>
    <dgm:pt modelId="{750E501D-A3E5-4A07-8FA4-AE971C3664C7}" type="sibTrans" cxnId="{2DDD879E-D850-4900-B9D4-D7E636D6AF08}">
      <dgm:prSet/>
      <dgm:spPr/>
      <dgm:t>
        <a:bodyPr/>
        <a:lstStyle/>
        <a:p>
          <a:endParaRPr lang="en-US"/>
        </a:p>
      </dgm:t>
    </dgm:pt>
    <dgm:pt modelId="{7CBB0F84-FDA3-4E5B-AEB9-C4EA79699C87}" type="pres">
      <dgm:prSet presAssocID="{96C296A9-76F5-47FA-816C-6072788027B9}" presName="linear" presStyleCnt="0">
        <dgm:presLayoutVars>
          <dgm:animLvl val="lvl"/>
          <dgm:resizeHandles val="exact"/>
        </dgm:presLayoutVars>
      </dgm:prSet>
      <dgm:spPr/>
      <dgm:t>
        <a:bodyPr/>
        <a:lstStyle/>
        <a:p>
          <a:endParaRPr lang="en-US"/>
        </a:p>
      </dgm:t>
    </dgm:pt>
    <dgm:pt modelId="{6BC52540-595B-4B6D-9F4F-CE54A832D69A}" type="pres">
      <dgm:prSet presAssocID="{D2BA49BB-1BDC-4C51-A90F-9D403009431C}" presName="parentText" presStyleLbl="node1" presStyleIdx="0" presStyleCnt="3">
        <dgm:presLayoutVars>
          <dgm:chMax val="0"/>
          <dgm:bulletEnabled val="1"/>
        </dgm:presLayoutVars>
      </dgm:prSet>
      <dgm:spPr/>
      <dgm:t>
        <a:bodyPr/>
        <a:lstStyle/>
        <a:p>
          <a:endParaRPr lang="en-US"/>
        </a:p>
      </dgm:t>
    </dgm:pt>
    <dgm:pt modelId="{CABFDAA2-BF37-49A7-81A9-47CF382785AD}" type="pres">
      <dgm:prSet presAssocID="{D2BA49BB-1BDC-4C51-A90F-9D403009431C}" presName="childText" presStyleLbl="revTx" presStyleIdx="0" presStyleCnt="3">
        <dgm:presLayoutVars>
          <dgm:bulletEnabled val="1"/>
        </dgm:presLayoutVars>
      </dgm:prSet>
      <dgm:spPr/>
      <dgm:t>
        <a:bodyPr/>
        <a:lstStyle/>
        <a:p>
          <a:endParaRPr lang="en-US"/>
        </a:p>
      </dgm:t>
    </dgm:pt>
    <dgm:pt modelId="{BC813B24-AA34-4C7E-86C2-D423F7CE476C}" type="pres">
      <dgm:prSet presAssocID="{DB558A9C-89B6-4AB7-8042-BA7895EFF252}" presName="parentText" presStyleLbl="node1" presStyleIdx="1" presStyleCnt="3" custLinFactNeighborX="0" custLinFactNeighborY="-7275">
        <dgm:presLayoutVars>
          <dgm:chMax val="0"/>
          <dgm:bulletEnabled val="1"/>
        </dgm:presLayoutVars>
      </dgm:prSet>
      <dgm:spPr/>
      <dgm:t>
        <a:bodyPr/>
        <a:lstStyle/>
        <a:p>
          <a:endParaRPr lang="en-US"/>
        </a:p>
      </dgm:t>
    </dgm:pt>
    <dgm:pt modelId="{32FC8529-B157-45B1-A95A-03C211E5B4DB}" type="pres">
      <dgm:prSet presAssocID="{DB558A9C-89B6-4AB7-8042-BA7895EFF252}" presName="childText" presStyleLbl="revTx" presStyleIdx="1" presStyleCnt="3">
        <dgm:presLayoutVars>
          <dgm:bulletEnabled val="1"/>
        </dgm:presLayoutVars>
      </dgm:prSet>
      <dgm:spPr/>
      <dgm:t>
        <a:bodyPr/>
        <a:lstStyle/>
        <a:p>
          <a:endParaRPr lang="en-US"/>
        </a:p>
      </dgm:t>
    </dgm:pt>
    <dgm:pt modelId="{8DC29683-A346-46BD-A823-FE5C18ED9BEF}" type="pres">
      <dgm:prSet presAssocID="{9DFF6E5D-DBCA-4381-92CC-BE1A074EC7CE}" presName="parentText" presStyleLbl="node1" presStyleIdx="2" presStyleCnt="3">
        <dgm:presLayoutVars>
          <dgm:chMax val="0"/>
          <dgm:bulletEnabled val="1"/>
        </dgm:presLayoutVars>
      </dgm:prSet>
      <dgm:spPr/>
      <dgm:t>
        <a:bodyPr/>
        <a:lstStyle/>
        <a:p>
          <a:endParaRPr lang="en-US"/>
        </a:p>
      </dgm:t>
    </dgm:pt>
    <dgm:pt modelId="{097A689E-925C-4694-A61E-218A2B6EB378}" type="pres">
      <dgm:prSet presAssocID="{9DFF6E5D-DBCA-4381-92CC-BE1A074EC7CE}" presName="childText" presStyleLbl="revTx" presStyleIdx="2" presStyleCnt="3">
        <dgm:presLayoutVars>
          <dgm:bulletEnabled val="1"/>
        </dgm:presLayoutVars>
      </dgm:prSet>
      <dgm:spPr/>
      <dgm:t>
        <a:bodyPr/>
        <a:lstStyle/>
        <a:p>
          <a:endParaRPr lang="en-US"/>
        </a:p>
      </dgm:t>
    </dgm:pt>
  </dgm:ptLst>
  <dgm:cxnLst>
    <dgm:cxn modelId="{AF686B83-4F3B-491E-899E-C99F7763E608}" srcId="{9DFF6E5D-DBCA-4381-92CC-BE1A074EC7CE}" destId="{B05FFFF6-418A-416C-8EB0-9CCFFA59BA15}" srcOrd="0" destOrd="0" parTransId="{D5B5D000-FF20-461D-9CB0-1D46AAEB54B1}" sibTransId="{150234D0-7097-4FAF-843E-4D415728F068}"/>
    <dgm:cxn modelId="{A74CA4A5-2013-4585-8B4F-9219E7B64182}" type="presOf" srcId="{DB558A9C-89B6-4AB7-8042-BA7895EFF252}" destId="{BC813B24-AA34-4C7E-86C2-D423F7CE476C}" srcOrd="0" destOrd="0" presId="urn:microsoft.com/office/officeart/2005/8/layout/vList2"/>
    <dgm:cxn modelId="{3BE8240F-E1AF-494C-84CE-3B1F7FB01447}" type="presOf" srcId="{9DFF6E5D-DBCA-4381-92CC-BE1A074EC7CE}" destId="{8DC29683-A346-46BD-A823-FE5C18ED9BEF}" srcOrd="0" destOrd="0" presId="urn:microsoft.com/office/officeart/2005/8/layout/vList2"/>
    <dgm:cxn modelId="{254E068B-62CD-4CDD-910F-4C2013A89ECD}" srcId="{DB558A9C-89B6-4AB7-8042-BA7895EFF252}" destId="{013E61F8-EAD5-4ED4-9CE6-0060C61CA7B1}" srcOrd="0" destOrd="0" parTransId="{3DAECDDE-72DC-41E9-8CDE-583AA4731F18}" sibTransId="{03B527A2-4138-4153-BD1B-A65910DC8E5D}"/>
    <dgm:cxn modelId="{87C7F3B8-D0FE-4931-9E0B-7000FEC69780}" type="presOf" srcId="{D2BA49BB-1BDC-4C51-A90F-9D403009431C}" destId="{6BC52540-595B-4B6D-9F4F-CE54A832D69A}" srcOrd="0" destOrd="0" presId="urn:microsoft.com/office/officeart/2005/8/layout/vList2"/>
    <dgm:cxn modelId="{88BFD31F-1593-4903-B328-ECCD4C79343C}" type="presOf" srcId="{96C296A9-76F5-47FA-816C-6072788027B9}" destId="{7CBB0F84-FDA3-4E5B-AEB9-C4EA79699C87}" srcOrd="0" destOrd="0" presId="urn:microsoft.com/office/officeart/2005/8/layout/vList2"/>
    <dgm:cxn modelId="{8EFBF2CE-B131-490D-8AC4-F4776D211573}" srcId="{96C296A9-76F5-47FA-816C-6072788027B9}" destId="{D2BA49BB-1BDC-4C51-A90F-9D403009431C}" srcOrd="0" destOrd="0" parTransId="{BFFF27E0-178E-47B9-8C7B-372BF34F500B}" sibTransId="{49FFE6BB-794E-4E21-AE79-9155A08343F8}"/>
    <dgm:cxn modelId="{2DDD879E-D850-4900-B9D4-D7E636D6AF08}" srcId="{96C296A9-76F5-47FA-816C-6072788027B9}" destId="{9DFF6E5D-DBCA-4381-92CC-BE1A074EC7CE}" srcOrd="2" destOrd="0" parTransId="{6C606933-0B28-4EF7-A002-523417E606A1}" sibTransId="{750E501D-A3E5-4A07-8FA4-AE971C3664C7}"/>
    <dgm:cxn modelId="{4BD8D7EA-7EDB-4DAB-9F9A-CFAF362DEE17}" type="presOf" srcId="{013E61F8-EAD5-4ED4-9CE6-0060C61CA7B1}" destId="{32FC8529-B157-45B1-A95A-03C211E5B4DB}" srcOrd="0" destOrd="0" presId="urn:microsoft.com/office/officeart/2005/8/layout/vList2"/>
    <dgm:cxn modelId="{82CCD5A9-26AA-4B9C-B454-A3399CD098B1}" type="presOf" srcId="{B05FFFF6-418A-416C-8EB0-9CCFFA59BA15}" destId="{097A689E-925C-4694-A61E-218A2B6EB378}" srcOrd="0" destOrd="0" presId="urn:microsoft.com/office/officeart/2005/8/layout/vList2"/>
    <dgm:cxn modelId="{BDAAB6C9-6E70-4449-B5FB-7530914164B8}" srcId="{96C296A9-76F5-47FA-816C-6072788027B9}" destId="{DB558A9C-89B6-4AB7-8042-BA7895EFF252}" srcOrd="1" destOrd="0" parTransId="{5CB8E638-6FF8-4AB7-A16C-E914E610CE8C}" sibTransId="{25B54278-DA49-4FF7-8FCA-4232E438F583}"/>
    <dgm:cxn modelId="{2E7C8C6A-DD4A-4AF8-B013-DAC278B60651}" srcId="{D2BA49BB-1BDC-4C51-A90F-9D403009431C}" destId="{CDDCD9D8-82F9-4B73-A4D0-D7239912A32B}" srcOrd="0" destOrd="0" parTransId="{F5EF5F29-2640-45E1-8D0E-E5F3B1FCD93F}" sibTransId="{8B989BDF-AF1E-415B-AC67-0E0F82750F3B}"/>
    <dgm:cxn modelId="{13FFCFBE-D560-4A5F-8BF8-199A16E529A5}" type="presOf" srcId="{CDDCD9D8-82F9-4B73-A4D0-D7239912A32B}" destId="{CABFDAA2-BF37-49A7-81A9-47CF382785AD}" srcOrd="0" destOrd="0" presId="urn:microsoft.com/office/officeart/2005/8/layout/vList2"/>
    <dgm:cxn modelId="{3739CC8B-9842-42CC-9A01-07683937CB5A}" type="presParOf" srcId="{7CBB0F84-FDA3-4E5B-AEB9-C4EA79699C87}" destId="{6BC52540-595B-4B6D-9F4F-CE54A832D69A}" srcOrd="0" destOrd="0" presId="urn:microsoft.com/office/officeart/2005/8/layout/vList2"/>
    <dgm:cxn modelId="{0B9DA10A-BFA7-425A-8665-0275FFCCCDB9}" type="presParOf" srcId="{7CBB0F84-FDA3-4E5B-AEB9-C4EA79699C87}" destId="{CABFDAA2-BF37-49A7-81A9-47CF382785AD}" srcOrd="1" destOrd="0" presId="urn:microsoft.com/office/officeart/2005/8/layout/vList2"/>
    <dgm:cxn modelId="{81A65C6B-78B0-4387-8FDA-D9FF08048BDF}" type="presParOf" srcId="{7CBB0F84-FDA3-4E5B-AEB9-C4EA79699C87}" destId="{BC813B24-AA34-4C7E-86C2-D423F7CE476C}" srcOrd="2" destOrd="0" presId="urn:microsoft.com/office/officeart/2005/8/layout/vList2"/>
    <dgm:cxn modelId="{647E0003-0C87-443D-8BFF-C21B5AAE59D9}" type="presParOf" srcId="{7CBB0F84-FDA3-4E5B-AEB9-C4EA79699C87}" destId="{32FC8529-B157-45B1-A95A-03C211E5B4DB}" srcOrd="3" destOrd="0" presId="urn:microsoft.com/office/officeart/2005/8/layout/vList2"/>
    <dgm:cxn modelId="{5AC75CD8-5711-4016-8A37-11219B716F77}" type="presParOf" srcId="{7CBB0F84-FDA3-4E5B-AEB9-C4EA79699C87}" destId="{8DC29683-A346-46BD-A823-FE5C18ED9BEF}" srcOrd="4" destOrd="0" presId="urn:microsoft.com/office/officeart/2005/8/layout/vList2"/>
    <dgm:cxn modelId="{3011BFED-53D3-44FF-9D15-CA5C3E4712F7}" type="presParOf" srcId="{7CBB0F84-FDA3-4E5B-AEB9-C4EA79699C87}" destId="{097A689E-925C-4694-A61E-218A2B6EB378}" srcOrd="5"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7.xml><?xml version="1.0" encoding="utf-8"?>
<dgm:dataModel xmlns:dgm="http://schemas.openxmlformats.org/drawingml/2006/diagram" xmlns:a="http://schemas.openxmlformats.org/drawingml/2006/main">
  <dgm:ptLst>
    <dgm:pt modelId="{FC4A2F3C-957C-44CE-87BD-CA10F7831D4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BF208A3A-B2F2-450E-86B9-15F2E241F249}">
      <dgm:prSet phldrT="[Text]" custT="1"/>
      <dgm:spPr/>
      <dgm:t>
        <a:bodyPr/>
        <a:lstStyle/>
        <a:p>
          <a:r>
            <a:rPr lang="en-US" sz="1800" dirty="0" smtClean="0">
              <a:latin typeface="Times New Roman" pitchFamily="18" charset="0"/>
              <a:cs typeface="Times New Roman" pitchFamily="18" charset="0"/>
            </a:rPr>
            <a:t>DIPLOPIA EXAMINATION </a:t>
          </a:r>
          <a:endParaRPr lang="en-US" sz="1800" dirty="0">
            <a:latin typeface="Times New Roman" pitchFamily="18" charset="0"/>
            <a:cs typeface="Times New Roman" pitchFamily="18" charset="0"/>
          </a:endParaRPr>
        </a:p>
      </dgm:t>
    </dgm:pt>
    <dgm:pt modelId="{D1546569-9DF9-42AF-A399-02A19F370FB4}" type="parTrans" cxnId="{60ED5203-9C24-44F8-984B-9D5E8FE6A539}">
      <dgm:prSet/>
      <dgm:spPr/>
      <dgm:t>
        <a:bodyPr/>
        <a:lstStyle/>
        <a:p>
          <a:endParaRPr lang="en-US"/>
        </a:p>
      </dgm:t>
    </dgm:pt>
    <dgm:pt modelId="{5271BF0C-7D8B-441F-AF84-4289031D05D9}" type="sibTrans" cxnId="{60ED5203-9C24-44F8-984B-9D5E8FE6A539}">
      <dgm:prSet/>
      <dgm:spPr/>
      <dgm:t>
        <a:bodyPr/>
        <a:lstStyle/>
        <a:p>
          <a:endParaRPr lang="en-US"/>
        </a:p>
      </dgm:t>
    </dgm:pt>
    <dgm:pt modelId="{7FF567AD-CA6A-41ED-B2B5-386ED994E0DF}">
      <dgm:prSet phldrT="[Text]" custT="1"/>
      <dgm:spPr/>
      <dgm:t>
        <a:bodyPr/>
        <a:lstStyle/>
        <a:p>
          <a:r>
            <a:rPr lang="en-US" sz="2000" dirty="0" smtClean="0">
              <a:latin typeface="Times New Roman" pitchFamily="18" charset="0"/>
              <a:cs typeface="Times New Roman" pitchFamily="18" charset="0"/>
            </a:rPr>
            <a:t>THE RED GLASS DIPLOPIA TEST (Subjective method</a:t>
          </a:r>
          <a:endParaRPr lang="en-US" sz="2000" dirty="0">
            <a:latin typeface="Times New Roman" pitchFamily="18" charset="0"/>
            <a:cs typeface="Times New Roman" pitchFamily="18" charset="0"/>
          </a:endParaRPr>
        </a:p>
      </dgm:t>
    </dgm:pt>
    <dgm:pt modelId="{9D39D579-F76F-466C-9BCA-D277DD839E10}" type="parTrans" cxnId="{A4D7F01F-14F6-413C-9902-A9B593DA0BEB}">
      <dgm:prSet/>
      <dgm:spPr/>
      <dgm:t>
        <a:bodyPr/>
        <a:lstStyle/>
        <a:p>
          <a:endParaRPr lang="en-US"/>
        </a:p>
      </dgm:t>
    </dgm:pt>
    <dgm:pt modelId="{65531249-50F2-46D1-8B44-56517B3F3303}" type="sibTrans" cxnId="{A4D7F01F-14F6-413C-9902-A9B593DA0BEB}">
      <dgm:prSet/>
      <dgm:spPr/>
      <dgm:t>
        <a:bodyPr/>
        <a:lstStyle/>
        <a:p>
          <a:endParaRPr lang="en-US"/>
        </a:p>
      </dgm:t>
    </dgm:pt>
    <dgm:pt modelId="{330E9066-AA9A-4FD7-8CAF-AD2622D7ADFA}">
      <dgm:prSet phldrT="[Text]" custT="1"/>
      <dgm:spPr/>
      <dgm:t>
        <a:bodyPr/>
        <a:lstStyle/>
        <a:p>
          <a:r>
            <a:rPr lang="sr-Latn-CS" sz="2000" dirty="0" smtClean="0">
              <a:latin typeface="Times New Roman" pitchFamily="18" charset="0"/>
              <a:cs typeface="Times New Roman" pitchFamily="18" charset="0"/>
            </a:rPr>
            <a:t>HESS LANCASTER </a:t>
          </a:r>
          <a:r>
            <a:rPr lang="en-US" sz="2000" dirty="0" smtClean="0">
              <a:latin typeface="Times New Roman" pitchFamily="18" charset="0"/>
              <a:cs typeface="Times New Roman" pitchFamily="18" charset="0"/>
            </a:rPr>
            <a:t>TEST (Objective method)</a:t>
          </a:r>
          <a:endParaRPr lang="en-US" sz="2000" dirty="0">
            <a:latin typeface="Times New Roman" pitchFamily="18" charset="0"/>
            <a:cs typeface="Times New Roman" pitchFamily="18" charset="0"/>
          </a:endParaRPr>
        </a:p>
      </dgm:t>
    </dgm:pt>
    <dgm:pt modelId="{609DAB65-D4AF-4B36-8D27-CF8B661E7C51}" type="parTrans" cxnId="{5128A902-DAFC-405F-BD36-D13C72ADB686}">
      <dgm:prSet/>
      <dgm:spPr/>
      <dgm:t>
        <a:bodyPr/>
        <a:lstStyle/>
        <a:p>
          <a:endParaRPr lang="en-US"/>
        </a:p>
      </dgm:t>
    </dgm:pt>
    <dgm:pt modelId="{0892B3D8-BBA6-4CD8-A419-582375370B35}" type="sibTrans" cxnId="{5128A902-DAFC-405F-BD36-D13C72ADB686}">
      <dgm:prSet/>
      <dgm:spPr/>
      <dgm:t>
        <a:bodyPr/>
        <a:lstStyle/>
        <a:p>
          <a:endParaRPr lang="en-US"/>
        </a:p>
      </dgm:t>
    </dgm:pt>
    <dgm:pt modelId="{40FC53B7-CC04-41E1-B14E-9F3D5CD3C645}" type="pres">
      <dgm:prSet presAssocID="{FC4A2F3C-957C-44CE-87BD-CA10F7831D47}" presName="Name0" presStyleCnt="0">
        <dgm:presLayoutVars>
          <dgm:dir/>
          <dgm:animLvl val="lvl"/>
          <dgm:resizeHandles val="exact"/>
        </dgm:presLayoutVars>
      </dgm:prSet>
      <dgm:spPr/>
      <dgm:t>
        <a:bodyPr/>
        <a:lstStyle/>
        <a:p>
          <a:endParaRPr lang="en-US"/>
        </a:p>
      </dgm:t>
    </dgm:pt>
    <dgm:pt modelId="{EF9B0904-13E3-4233-A5F1-FB36BBCE3FE9}" type="pres">
      <dgm:prSet presAssocID="{BF208A3A-B2F2-450E-86B9-15F2E241F249}" presName="linNode" presStyleCnt="0"/>
      <dgm:spPr/>
    </dgm:pt>
    <dgm:pt modelId="{FCE353E5-86AA-4DE8-9309-382CD3C8C576}" type="pres">
      <dgm:prSet presAssocID="{BF208A3A-B2F2-450E-86B9-15F2E241F249}" presName="parentText" presStyleLbl="node1" presStyleIdx="0" presStyleCnt="1">
        <dgm:presLayoutVars>
          <dgm:chMax val="1"/>
          <dgm:bulletEnabled val="1"/>
        </dgm:presLayoutVars>
      </dgm:prSet>
      <dgm:spPr/>
      <dgm:t>
        <a:bodyPr/>
        <a:lstStyle/>
        <a:p>
          <a:endParaRPr lang="en-US"/>
        </a:p>
      </dgm:t>
    </dgm:pt>
    <dgm:pt modelId="{0D76861B-F22B-41E1-B094-27BECAADC506}" type="pres">
      <dgm:prSet presAssocID="{BF208A3A-B2F2-450E-86B9-15F2E241F249}" presName="descendantText" presStyleLbl="alignAccFollowNode1" presStyleIdx="0" presStyleCnt="1" custScaleX="178283" custScaleY="121872">
        <dgm:presLayoutVars>
          <dgm:bulletEnabled val="1"/>
        </dgm:presLayoutVars>
      </dgm:prSet>
      <dgm:spPr/>
      <dgm:t>
        <a:bodyPr/>
        <a:lstStyle/>
        <a:p>
          <a:endParaRPr lang="en-US"/>
        </a:p>
      </dgm:t>
    </dgm:pt>
  </dgm:ptLst>
  <dgm:cxnLst>
    <dgm:cxn modelId="{2B40AE78-A88D-47E2-9D13-D04FC26840CC}" type="presOf" srcId="{BF208A3A-B2F2-450E-86B9-15F2E241F249}" destId="{FCE353E5-86AA-4DE8-9309-382CD3C8C576}" srcOrd="0" destOrd="0" presId="urn:microsoft.com/office/officeart/2005/8/layout/vList5"/>
    <dgm:cxn modelId="{AC236EB3-F02F-41C7-A735-60BE50584C7C}" type="presOf" srcId="{330E9066-AA9A-4FD7-8CAF-AD2622D7ADFA}" destId="{0D76861B-F22B-41E1-B094-27BECAADC506}" srcOrd="0" destOrd="1" presId="urn:microsoft.com/office/officeart/2005/8/layout/vList5"/>
    <dgm:cxn modelId="{A4D7F01F-14F6-413C-9902-A9B593DA0BEB}" srcId="{BF208A3A-B2F2-450E-86B9-15F2E241F249}" destId="{7FF567AD-CA6A-41ED-B2B5-386ED994E0DF}" srcOrd="0" destOrd="0" parTransId="{9D39D579-F76F-466C-9BCA-D277DD839E10}" sibTransId="{65531249-50F2-46D1-8B44-56517B3F3303}"/>
    <dgm:cxn modelId="{60ED5203-9C24-44F8-984B-9D5E8FE6A539}" srcId="{FC4A2F3C-957C-44CE-87BD-CA10F7831D47}" destId="{BF208A3A-B2F2-450E-86B9-15F2E241F249}" srcOrd="0" destOrd="0" parTransId="{D1546569-9DF9-42AF-A399-02A19F370FB4}" sibTransId="{5271BF0C-7D8B-441F-AF84-4289031D05D9}"/>
    <dgm:cxn modelId="{C7CB0E02-4947-4842-8189-A429E9314309}" type="presOf" srcId="{7FF567AD-CA6A-41ED-B2B5-386ED994E0DF}" destId="{0D76861B-F22B-41E1-B094-27BECAADC506}" srcOrd="0" destOrd="0" presId="urn:microsoft.com/office/officeart/2005/8/layout/vList5"/>
    <dgm:cxn modelId="{49465234-A4C2-4030-8195-C6A4040BB295}" type="presOf" srcId="{FC4A2F3C-957C-44CE-87BD-CA10F7831D47}" destId="{40FC53B7-CC04-41E1-B14E-9F3D5CD3C645}" srcOrd="0" destOrd="0" presId="urn:microsoft.com/office/officeart/2005/8/layout/vList5"/>
    <dgm:cxn modelId="{5128A902-DAFC-405F-BD36-D13C72ADB686}" srcId="{BF208A3A-B2F2-450E-86B9-15F2E241F249}" destId="{330E9066-AA9A-4FD7-8CAF-AD2622D7ADFA}" srcOrd="1" destOrd="0" parTransId="{609DAB65-D4AF-4B36-8D27-CF8B661E7C51}" sibTransId="{0892B3D8-BBA6-4CD8-A419-582375370B35}"/>
    <dgm:cxn modelId="{B24F3168-10E0-45A3-BA47-DC592D7BDED9}" type="presParOf" srcId="{40FC53B7-CC04-41E1-B14E-9F3D5CD3C645}" destId="{EF9B0904-13E3-4233-A5F1-FB36BBCE3FE9}" srcOrd="0" destOrd="0" presId="urn:microsoft.com/office/officeart/2005/8/layout/vList5"/>
    <dgm:cxn modelId="{8F406A38-4428-43D4-B9E3-A4B13E61E3D0}" type="presParOf" srcId="{EF9B0904-13E3-4233-A5F1-FB36BBCE3FE9}" destId="{FCE353E5-86AA-4DE8-9309-382CD3C8C576}" srcOrd="0" destOrd="0" presId="urn:microsoft.com/office/officeart/2005/8/layout/vList5"/>
    <dgm:cxn modelId="{A5283DE6-19D5-4D70-99E5-D405791B4A1F}" type="presParOf" srcId="{EF9B0904-13E3-4233-A5F1-FB36BBCE3FE9}" destId="{0D76861B-F22B-41E1-B094-27BECAADC506}"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38.xml><?xml version="1.0" encoding="utf-8"?>
<dgm:dataModel xmlns:dgm="http://schemas.openxmlformats.org/drawingml/2006/diagram" xmlns:a="http://schemas.openxmlformats.org/drawingml/2006/main">
  <dgm:ptLst>
    <dgm:pt modelId="{E54AF1A0-0688-4781-BFC4-CA7138F96D1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49C1344-548C-4701-886A-24BC8E2035AF}">
      <dgm:prSet phldrT="[Text]" custT="1"/>
      <dgm:spPr/>
      <dgm:t>
        <a:bodyPr/>
        <a:lstStyle/>
        <a:p>
          <a:r>
            <a:rPr lang="en-US" sz="1800" dirty="0" smtClean="0">
              <a:latin typeface="Times New Roman" pitchFamily="18" charset="0"/>
              <a:cs typeface="Times New Roman" pitchFamily="18" charset="0"/>
            </a:rPr>
            <a:t>the red glass is usually placed in front of the right one</a:t>
          </a:r>
          <a:endParaRPr lang="en-US" sz="1800" dirty="0">
            <a:latin typeface="Times New Roman" pitchFamily="18" charset="0"/>
            <a:cs typeface="Times New Roman" pitchFamily="18" charset="0"/>
          </a:endParaRPr>
        </a:p>
      </dgm:t>
    </dgm:pt>
    <dgm:pt modelId="{6EDB30F6-CE97-4237-AB0F-11CF7CC4669A}" type="parTrans" cxnId="{8471C8B1-EC49-443A-8E02-ACA3FC03E712}">
      <dgm:prSet/>
      <dgm:spPr/>
      <dgm:t>
        <a:bodyPr/>
        <a:lstStyle/>
        <a:p>
          <a:endParaRPr lang="en-US"/>
        </a:p>
      </dgm:t>
    </dgm:pt>
    <dgm:pt modelId="{F386B9FC-E9BC-4CCC-8542-F35CA8D583CE}" type="sibTrans" cxnId="{8471C8B1-EC49-443A-8E02-ACA3FC03E712}">
      <dgm:prSet/>
      <dgm:spPr/>
      <dgm:t>
        <a:bodyPr/>
        <a:lstStyle/>
        <a:p>
          <a:endParaRPr lang="en-US"/>
        </a:p>
      </dgm:t>
    </dgm:pt>
    <dgm:pt modelId="{E6F09C3F-F569-4482-8AFA-06E3276C5975}">
      <dgm:prSet phldrT="[Text]" custT="1"/>
      <dgm:spPr/>
      <dgm:t>
        <a:bodyPr/>
        <a:lstStyle/>
        <a:p>
          <a:r>
            <a:rPr lang="en-US" sz="1800" dirty="0" smtClean="0">
              <a:latin typeface="Times New Roman" pitchFamily="18" charset="0"/>
              <a:cs typeface="Times New Roman" pitchFamily="18" charset="0"/>
            </a:rPr>
            <a:t>The light source is seen by the fovea of the fixating eye and the </a:t>
          </a:r>
          <a:r>
            <a:rPr lang="en-US" sz="1800" dirty="0" err="1" smtClean="0">
              <a:latin typeface="Times New Roman" pitchFamily="18" charset="0"/>
              <a:cs typeface="Times New Roman" pitchFamily="18" charset="0"/>
            </a:rPr>
            <a:t>extrafovelar</a:t>
          </a:r>
          <a:r>
            <a:rPr lang="en-US" sz="1800" dirty="0" smtClean="0">
              <a:latin typeface="Times New Roman" pitchFamily="18" charset="0"/>
              <a:cs typeface="Times New Roman" pitchFamily="18" charset="0"/>
            </a:rPr>
            <a:t> point of the paretic eye</a:t>
          </a:r>
          <a:endParaRPr lang="en-US" sz="1800" dirty="0">
            <a:latin typeface="Times New Roman" pitchFamily="18" charset="0"/>
            <a:cs typeface="Times New Roman" pitchFamily="18" charset="0"/>
          </a:endParaRPr>
        </a:p>
      </dgm:t>
    </dgm:pt>
    <dgm:pt modelId="{BBBE39FE-11D5-4B21-BDA2-2605B007501B}" type="parTrans" cxnId="{F48B927F-F69E-4818-ADE5-93E4ABF60B92}">
      <dgm:prSet/>
      <dgm:spPr/>
      <dgm:t>
        <a:bodyPr/>
        <a:lstStyle/>
        <a:p>
          <a:endParaRPr lang="en-US"/>
        </a:p>
      </dgm:t>
    </dgm:pt>
    <dgm:pt modelId="{2038FCCC-4AF4-41B0-922F-FAB1A824AEB1}" type="sibTrans" cxnId="{F48B927F-F69E-4818-ADE5-93E4ABF60B92}">
      <dgm:prSet/>
      <dgm:spPr/>
      <dgm:t>
        <a:bodyPr/>
        <a:lstStyle/>
        <a:p>
          <a:endParaRPr lang="en-US"/>
        </a:p>
      </dgm:t>
    </dgm:pt>
    <dgm:pt modelId="{BEEF0E31-2F77-4D89-920F-DEFCD0DDBFCF}">
      <dgm:prSet phldrT="[Text]" custT="1"/>
      <dgm:spPr/>
      <dgm:t>
        <a:bodyPr/>
        <a:lstStyle/>
        <a:p>
          <a:pPr algn="ctr"/>
          <a:r>
            <a:rPr lang="en-US" sz="1800" dirty="0" smtClean="0">
              <a:latin typeface="Times New Roman" pitchFamily="18" charset="0"/>
              <a:cs typeface="Times New Roman" pitchFamily="18" charset="0"/>
            </a:rPr>
            <a:t>The questions?</a:t>
          </a:r>
          <a:endParaRPr lang="en-US" sz="1800" dirty="0">
            <a:latin typeface="Times New Roman" pitchFamily="18" charset="0"/>
            <a:cs typeface="Times New Roman" pitchFamily="18" charset="0"/>
          </a:endParaRPr>
        </a:p>
      </dgm:t>
    </dgm:pt>
    <dgm:pt modelId="{D0229F45-0DC8-4F1E-9591-F9D58162E1CC}" type="parTrans" cxnId="{0A4CB582-04CE-4C64-A3E4-3311045D4226}">
      <dgm:prSet/>
      <dgm:spPr/>
      <dgm:t>
        <a:bodyPr/>
        <a:lstStyle/>
        <a:p>
          <a:endParaRPr lang="en-US"/>
        </a:p>
      </dgm:t>
    </dgm:pt>
    <dgm:pt modelId="{BACE0B50-4B0D-420D-BCE5-FE47360FC3E7}" type="sibTrans" cxnId="{0A4CB582-04CE-4C64-A3E4-3311045D4226}">
      <dgm:prSet/>
      <dgm:spPr/>
      <dgm:t>
        <a:bodyPr/>
        <a:lstStyle/>
        <a:p>
          <a:endParaRPr lang="en-US"/>
        </a:p>
      </dgm:t>
    </dgm:pt>
    <dgm:pt modelId="{894ABBD1-87E7-4A16-93FE-87302D185999}">
      <dgm:prSet phldrT="[Text]" custT="1"/>
      <dgm:spPr/>
      <dgm:t>
        <a:bodyPr/>
        <a:lstStyle/>
        <a:p>
          <a:r>
            <a:rPr lang="en-US" sz="1800" dirty="0" smtClean="0">
              <a:latin typeface="Times New Roman" pitchFamily="18" charset="0"/>
              <a:cs typeface="Times New Roman" pitchFamily="18" charset="0"/>
            </a:rPr>
            <a:t>How many images are there (one or two)?</a:t>
          </a:r>
          <a:endParaRPr lang="en-US" sz="1800" dirty="0">
            <a:latin typeface="Times New Roman" pitchFamily="18" charset="0"/>
            <a:cs typeface="Times New Roman" pitchFamily="18" charset="0"/>
          </a:endParaRPr>
        </a:p>
      </dgm:t>
    </dgm:pt>
    <dgm:pt modelId="{696D6F87-6813-4716-A9F8-4EF18C2B67B5}" type="parTrans" cxnId="{83449564-3723-4286-9828-C3169A0C735F}">
      <dgm:prSet/>
      <dgm:spPr/>
      <dgm:t>
        <a:bodyPr/>
        <a:lstStyle/>
        <a:p>
          <a:endParaRPr lang="en-US"/>
        </a:p>
      </dgm:t>
    </dgm:pt>
    <dgm:pt modelId="{183B0A7A-777B-479A-8620-54EAF39876C6}" type="sibTrans" cxnId="{83449564-3723-4286-9828-C3169A0C735F}">
      <dgm:prSet/>
      <dgm:spPr/>
      <dgm:t>
        <a:bodyPr/>
        <a:lstStyle/>
        <a:p>
          <a:endParaRPr lang="en-US"/>
        </a:p>
      </dgm:t>
    </dgm:pt>
    <dgm:pt modelId="{9B01C3B7-86D2-4CED-BE4B-0BD0880BAD2B}">
      <dgm:prSet phldrT="[Text]" custT="1"/>
      <dgm:spPr/>
      <dgm:t>
        <a:bodyPr/>
        <a:lstStyle/>
        <a:p>
          <a:r>
            <a:rPr lang="en-US" sz="1800" dirty="0" smtClean="0">
              <a:latin typeface="Times New Roman" pitchFamily="18" charset="0"/>
              <a:cs typeface="Times New Roman" pitchFamily="18" charset="0"/>
            </a:rPr>
            <a:t>2 images of the light source (red and yellow) which are the most distant from each other in the direction of action of the paretic muscle</a:t>
          </a:r>
          <a:endParaRPr lang="en-US" sz="1800" dirty="0">
            <a:latin typeface="Times New Roman" pitchFamily="18" charset="0"/>
            <a:cs typeface="Times New Roman" pitchFamily="18" charset="0"/>
          </a:endParaRPr>
        </a:p>
      </dgm:t>
    </dgm:pt>
    <dgm:pt modelId="{021533EB-49E6-4D1E-93B7-AFA4CEF0AD54}" type="parTrans" cxnId="{57EC465F-247B-4F00-9446-4A85797FB5EF}">
      <dgm:prSet/>
      <dgm:spPr/>
      <dgm:t>
        <a:bodyPr/>
        <a:lstStyle/>
        <a:p>
          <a:endParaRPr lang="en-US"/>
        </a:p>
      </dgm:t>
    </dgm:pt>
    <dgm:pt modelId="{456DFE01-5309-49D6-A622-90015B4454BD}" type="sibTrans" cxnId="{57EC465F-247B-4F00-9446-4A85797FB5EF}">
      <dgm:prSet/>
      <dgm:spPr/>
      <dgm:t>
        <a:bodyPr/>
        <a:lstStyle/>
        <a:p>
          <a:endParaRPr lang="en-US"/>
        </a:p>
      </dgm:t>
    </dgm:pt>
    <dgm:pt modelId="{3D99CE36-7AD3-43D8-B1EC-B8D570D4FFCB}">
      <dgm:prSet phldrT="[Text]" custT="1"/>
      <dgm:spPr/>
      <dgm:t>
        <a:bodyPr/>
        <a:lstStyle/>
        <a:p>
          <a:r>
            <a:rPr lang="en-US" sz="1800" dirty="0" smtClean="0">
              <a:latin typeface="Times New Roman" pitchFamily="18" charset="0"/>
              <a:cs typeface="Times New Roman" pitchFamily="18" charset="0"/>
            </a:rPr>
            <a:t>Where is the red image (right or left)?</a:t>
          </a:r>
          <a:endParaRPr lang="en-US" sz="1800" dirty="0">
            <a:latin typeface="Times New Roman" pitchFamily="18" charset="0"/>
            <a:cs typeface="Times New Roman" pitchFamily="18" charset="0"/>
          </a:endParaRPr>
        </a:p>
      </dgm:t>
    </dgm:pt>
    <dgm:pt modelId="{9900D105-17AA-4C11-A5D5-4AA3AF059F80}" type="parTrans" cxnId="{60B172BD-9BC6-4A3C-AE22-24F3DC3AB90E}">
      <dgm:prSet/>
      <dgm:spPr/>
      <dgm:t>
        <a:bodyPr/>
        <a:lstStyle/>
        <a:p>
          <a:endParaRPr lang="en-US"/>
        </a:p>
      </dgm:t>
    </dgm:pt>
    <dgm:pt modelId="{B0709138-93C9-4D55-A862-A54901BF379B}" type="sibTrans" cxnId="{60B172BD-9BC6-4A3C-AE22-24F3DC3AB90E}">
      <dgm:prSet/>
      <dgm:spPr/>
      <dgm:t>
        <a:bodyPr/>
        <a:lstStyle/>
        <a:p>
          <a:endParaRPr lang="en-US"/>
        </a:p>
      </dgm:t>
    </dgm:pt>
    <dgm:pt modelId="{7594B60C-375D-4B83-B50F-3462BEA53C68}">
      <dgm:prSet phldrT="[Text]" custT="1"/>
      <dgm:spPr/>
      <dgm:t>
        <a:bodyPr/>
        <a:lstStyle/>
        <a:p>
          <a:r>
            <a:rPr lang="en-US" sz="1800" dirty="0" smtClean="0">
              <a:latin typeface="Times New Roman" pitchFamily="18" charset="0"/>
              <a:cs typeface="Times New Roman" pitchFamily="18" charset="0"/>
            </a:rPr>
            <a:t>Does the distance between the images increase when looking to the right or left?</a:t>
          </a:r>
          <a:endParaRPr lang="en-US" sz="1800" dirty="0">
            <a:latin typeface="Times New Roman" pitchFamily="18" charset="0"/>
            <a:cs typeface="Times New Roman" pitchFamily="18" charset="0"/>
          </a:endParaRPr>
        </a:p>
      </dgm:t>
    </dgm:pt>
    <dgm:pt modelId="{FE96E8F9-F6E7-4F7A-93C6-1E7DFD251954}" type="parTrans" cxnId="{9C93D21D-1D80-421F-96AF-E0A555119D22}">
      <dgm:prSet/>
      <dgm:spPr/>
      <dgm:t>
        <a:bodyPr/>
        <a:lstStyle/>
        <a:p>
          <a:endParaRPr lang="en-US"/>
        </a:p>
      </dgm:t>
    </dgm:pt>
    <dgm:pt modelId="{D490C37B-76C1-4CE5-9FDC-5E55B16909F3}" type="sibTrans" cxnId="{9C93D21D-1D80-421F-96AF-E0A555119D22}">
      <dgm:prSet/>
      <dgm:spPr/>
      <dgm:t>
        <a:bodyPr/>
        <a:lstStyle/>
        <a:p>
          <a:endParaRPr lang="en-US"/>
        </a:p>
      </dgm:t>
    </dgm:pt>
    <dgm:pt modelId="{A02D5297-EA00-4996-9F9C-EA39285C9738}">
      <dgm:prSet phldrT="[Text]" custT="1"/>
      <dgm:spPr/>
      <dgm:t>
        <a:bodyPr/>
        <a:lstStyle/>
        <a:p>
          <a:r>
            <a:rPr lang="en-US" sz="1800" dirty="0" smtClean="0">
              <a:latin typeface="Times New Roman" pitchFamily="18" charset="0"/>
              <a:cs typeface="Times New Roman" pitchFamily="18" charset="0"/>
            </a:rPr>
            <a:t>Are the images in the same plane?</a:t>
          </a:r>
          <a:endParaRPr lang="en-US" sz="1800" dirty="0">
            <a:latin typeface="Times New Roman" pitchFamily="18" charset="0"/>
            <a:cs typeface="Times New Roman" pitchFamily="18" charset="0"/>
          </a:endParaRPr>
        </a:p>
      </dgm:t>
    </dgm:pt>
    <dgm:pt modelId="{44556777-8DDE-4E0D-BEBB-AF51E1E58E9B}" type="parTrans" cxnId="{878866EE-323D-4584-B078-D5A1B757905D}">
      <dgm:prSet/>
      <dgm:spPr/>
      <dgm:t>
        <a:bodyPr/>
        <a:lstStyle/>
        <a:p>
          <a:endParaRPr lang="en-US"/>
        </a:p>
      </dgm:t>
    </dgm:pt>
    <dgm:pt modelId="{A17DED1A-DDBB-4CA7-B505-ED4EFB3FCCDA}" type="sibTrans" cxnId="{878866EE-323D-4584-B078-D5A1B757905D}">
      <dgm:prSet/>
      <dgm:spPr/>
      <dgm:t>
        <a:bodyPr/>
        <a:lstStyle/>
        <a:p>
          <a:endParaRPr lang="en-US"/>
        </a:p>
      </dgm:t>
    </dgm:pt>
    <dgm:pt modelId="{2BB4A7EC-5ABC-42A2-9708-720AF0B9E054}">
      <dgm:prSet phldrT="[Text]" custT="1"/>
      <dgm:spPr/>
      <dgm:t>
        <a:bodyPr/>
        <a:lstStyle/>
        <a:p>
          <a:r>
            <a:rPr lang="en-US" sz="1800" dirty="0" smtClean="0">
              <a:latin typeface="Times New Roman" pitchFamily="18" charset="0"/>
              <a:cs typeface="Times New Roman" pitchFamily="18" charset="0"/>
            </a:rPr>
            <a:t>Do the images move away from each other when you look up or down?</a:t>
          </a:r>
          <a:endParaRPr lang="en-US" sz="1800" dirty="0">
            <a:latin typeface="Times New Roman" pitchFamily="18" charset="0"/>
            <a:cs typeface="Times New Roman" pitchFamily="18" charset="0"/>
          </a:endParaRPr>
        </a:p>
      </dgm:t>
    </dgm:pt>
    <dgm:pt modelId="{F7EA5202-4C90-4823-B716-5F82255A5659}" type="parTrans" cxnId="{2CC792AD-AAD8-4B1C-BA25-95D6DC6C7FC9}">
      <dgm:prSet/>
      <dgm:spPr/>
      <dgm:t>
        <a:bodyPr/>
        <a:lstStyle/>
        <a:p>
          <a:endParaRPr lang="en-US"/>
        </a:p>
      </dgm:t>
    </dgm:pt>
    <dgm:pt modelId="{0189681D-4111-47C5-9440-EC843C879502}" type="sibTrans" cxnId="{2CC792AD-AAD8-4B1C-BA25-95D6DC6C7FC9}">
      <dgm:prSet/>
      <dgm:spPr/>
      <dgm:t>
        <a:bodyPr/>
        <a:lstStyle/>
        <a:p>
          <a:endParaRPr lang="en-US"/>
        </a:p>
      </dgm:t>
    </dgm:pt>
    <dgm:pt modelId="{19F066A8-135A-4177-B95E-E2F5463FEC70}">
      <dgm:prSet phldrT="[Text]" custT="1"/>
      <dgm:spPr/>
      <dgm:t>
        <a:bodyPr/>
        <a:lstStyle/>
        <a:p>
          <a:pPr algn="ctr"/>
          <a:r>
            <a:rPr lang="en-US" sz="1600" dirty="0" smtClean="0">
              <a:latin typeface="Times New Roman" pitchFamily="18" charset="0"/>
              <a:cs typeface="Times New Roman" pitchFamily="18" charset="0"/>
            </a:rPr>
            <a:t>THE RED GLASS DIPLOPIA TEST </a:t>
          </a:r>
          <a:endParaRPr lang="en-US" sz="1600" dirty="0">
            <a:latin typeface="Times New Roman" pitchFamily="18" charset="0"/>
            <a:cs typeface="Times New Roman" pitchFamily="18" charset="0"/>
          </a:endParaRPr>
        </a:p>
      </dgm:t>
    </dgm:pt>
    <dgm:pt modelId="{F5A19B15-8539-4C81-9613-4BE0DA64AF4B}" type="sibTrans" cxnId="{8BDC5BB1-3CD3-431D-BACA-60FA96579BFE}">
      <dgm:prSet/>
      <dgm:spPr/>
      <dgm:t>
        <a:bodyPr/>
        <a:lstStyle/>
        <a:p>
          <a:endParaRPr lang="en-US"/>
        </a:p>
      </dgm:t>
    </dgm:pt>
    <dgm:pt modelId="{C2F4256E-BB05-4FC8-A030-10E55E694C73}" type="parTrans" cxnId="{8BDC5BB1-3CD3-431D-BACA-60FA96579BFE}">
      <dgm:prSet/>
      <dgm:spPr/>
      <dgm:t>
        <a:bodyPr/>
        <a:lstStyle/>
        <a:p>
          <a:endParaRPr lang="en-US"/>
        </a:p>
      </dgm:t>
    </dgm:pt>
    <dgm:pt modelId="{7347A681-427E-442A-A169-987A76670E43}">
      <dgm:prSet phldrT="[Text]" custT="1"/>
      <dgm:spPr/>
      <dgm:t>
        <a:bodyPr/>
        <a:lstStyle/>
        <a:p>
          <a:r>
            <a:rPr lang="en-US" sz="1800" dirty="0" smtClean="0">
              <a:latin typeface="Times New Roman" pitchFamily="18" charset="0"/>
              <a:cs typeface="Times New Roman" pitchFamily="18" charset="0"/>
            </a:rPr>
            <a:t>the patient looks at a light source (</a:t>
          </a:r>
          <a:r>
            <a:rPr lang="en-US" sz="1800" dirty="0" err="1" smtClean="0">
              <a:latin typeface="Times New Roman" pitchFamily="18" charset="0"/>
              <a:cs typeface="Times New Roman" pitchFamily="18" charset="0"/>
            </a:rPr>
            <a:t>eg</a:t>
          </a:r>
          <a:r>
            <a:rPr lang="en-US" sz="1800" dirty="0" smtClean="0">
              <a:latin typeface="Times New Roman" pitchFamily="18" charset="0"/>
              <a:cs typeface="Times New Roman" pitchFamily="18" charset="0"/>
            </a:rPr>
            <a:t> a candle)</a:t>
          </a:r>
          <a:endParaRPr lang="en-US" sz="1800" dirty="0">
            <a:latin typeface="Times New Roman" pitchFamily="18" charset="0"/>
            <a:cs typeface="Times New Roman" pitchFamily="18" charset="0"/>
          </a:endParaRPr>
        </a:p>
      </dgm:t>
    </dgm:pt>
    <dgm:pt modelId="{DAB88B95-C036-479E-B326-64D48E58894B}" type="parTrans" cxnId="{A132E178-83DC-484B-953B-7080BB6FB9D7}">
      <dgm:prSet/>
      <dgm:spPr/>
      <dgm:t>
        <a:bodyPr/>
        <a:lstStyle/>
        <a:p>
          <a:endParaRPr lang="en-US"/>
        </a:p>
      </dgm:t>
    </dgm:pt>
    <dgm:pt modelId="{896BA66A-C9A8-4DFA-9E99-DA184A7D73E9}" type="sibTrans" cxnId="{A132E178-83DC-484B-953B-7080BB6FB9D7}">
      <dgm:prSet/>
      <dgm:spPr/>
      <dgm:t>
        <a:bodyPr/>
        <a:lstStyle/>
        <a:p>
          <a:endParaRPr lang="en-US"/>
        </a:p>
      </dgm:t>
    </dgm:pt>
    <dgm:pt modelId="{54017E16-EF71-4E97-A870-54F3D2A5F383}" type="pres">
      <dgm:prSet presAssocID="{E54AF1A0-0688-4781-BFC4-CA7138F96D10}" presName="linear" presStyleCnt="0">
        <dgm:presLayoutVars>
          <dgm:animLvl val="lvl"/>
          <dgm:resizeHandles val="exact"/>
        </dgm:presLayoutVars>
      </dgm:prSet>
      <dgm:spPr/>
      <dgm:t>
        <a:bodyPr/>
        <a:lstStyle/>
        <a:p>
          <a:endParaRPr lang="en-US"/>
        </a:p>
      </dgm:t>
    </dgm:pt>
    <dgm:pt modelId="{D78927AC-D305-4268-B114-966CA155EF8B}" type="pres">
      <dgm:prSet presAssocID="{19F066A8-135A-4177-B95E-E2F5463FEC70}" presName="parentText" presStyleLbl="node1" presStyleIdx="0" presStyleCnt="2" custScaleY="49901" custLinFactNeighborX="-249" custLinFactNeighborY="-21073">
        <dgm:presLayoutVars>
          <dgm:chMax val="0"/>
          <dgm:bulletEnabled val="1"/>
        </dgm:presLayoutVars>
      </dgm:prSet>
      <dgm:spPr/>
      <dgm:t>
        <a:bodyPr/>
        <a:lstStyle/>
        <a:p>
          <a:endParaRPr lang="en-US"/>
        </a:p>
      </dgm:t>
    </dgm:pt>
    <dgm:pt modelId="{7C7118AA-ADC4-4CCD-BC26-1C89BE0EAB8F}" type="pres">
      <dgm:prSet presAssocID="{19F066A8-135A-4177-B95E-E2F5463FEC70}" presName="childText" presStyleLbl="revTx" presStyleIdx="0" presStyleCnt="2" custScaleY="100638">
        <dgm:presLayoutVars>
          <dgm:bulletEnabled val="1"/>
        </dgm:presLayoutVars>
      </dgm:prSet>
      <dgm:spPr/>
      <dgm:t>
        <a:bodyPr/>
        <a:lstStyle/>
        <a:p>
          <a:endParaRPr lang="en-US"/>
        </a:p>
      </dgm:t>
    </dgm:pt>
    <dgm:pt modelId="{E520DFCB-507F-4D77-8447-8D922A5A64F6}" type="pres">
      <dgm:prSet presAssocID="{BEEF0E31-2F77-4D89-920F-DEFCD0DDBFCF}" presName="parentText" presStyleLbl="node1" presStyleIdx="1" presStyleCnt="2" custScaleY="37873">
        <dgm:presLayoutVars>
          <dgm:chMax val="0"/>
          <dgm:bulletEnabled val="1"/>
        </dgm:presLayoutVars>
      </dgm:prSet>
      <dgm:spPr/>
      <dgm:t>
        <a:bodyPr/>
        <a:lstStyle/>
        <a:p>
          <a:endParaRPr lang="en-US"/>
        </a:p>
      </dgm:t>
    </dgm:pt>
    <dgm:pt modelId="{870F1023-AD95-4D9F-B43B-1632D601D164}" type="pres">
      <dgm:prSet presAssocID="{BEEF0E31-2F77-4D89-920F-DEFCD0DDBFCF}" presName="childText" presStyleLbl="revTx" presStyleIdx="1" presStyleCnt="2" custScaleY="110254">
        <dgm:presLayoutVars>
          <dgm:bulletEnabled val="1"/>
        </dgm:presLayoutVars>
      </dgm:prSet>
      <dgm:spPr/>
      <dgm:t>
        <a:bodyPr/>
        <a:lstStyle/>
        <a:p>
          <a:endParaRPr lang="en-US"/>
        </a:p>
      </dgm:t>
    </dgm:pt>
  </dgm:ptLst>
  <dgm:cxnLst>
    <dgm:cxn modelId="{A132E178-83DC-484B-953B-7080BB6FB9D7}" srcId="{19F066A8-135A-4177-B95E-E2F5463FEC70}" destId="{7347A681-427E-442A-A169-987A76670E43}" srcOrd="1" destOrd="0" parTransId="{DAB88B95-C036-479E-B326-64D48E58894B}" sibTransId="{896BA66A-C9A8-4DFA-9E99-DA184A7D73E9}"/>
    <dgm:cxn modelId="{3E4DC94C-25FB-42DB-9492-D8FBDDFE2306}" type="presOf" srcId="{894ABBD1-87E7-4A16-93FE-87302D185999}" destId="{870F1023-AD95-4D9F-B43B-1632D601D164}" srcOrd="0" destOrd="0" presId="urn:microsoft.com/office/officeart/2005/8/layout/vList2"/>
    <dgm:cxn modelId="{2B368DCA-B21F-4308-8365-E55C75EFFF0F}" type="presOf" srcId="{9B01C3B7-86D2-4CED-BE4B-0BD0880BAD2B}" destId="{7C7118AA-ADC4-4CCD-BC26-1C89BE0EAB8F}" srcOrd="0" destOrd="3" presId="urn:microsoft.com/office/officeart/2005/8/layout/vList2"/>
    <dgm:cxn modelId="{007BD879-05D0-4303-9AB0-EE0211267A76}" type="presOf" srcId="{A02D5297-EA00-4996-9F9C-EA39285C9738}" destId="{870F1023-AD95-4D9F-B43B-1632D601D164}" srcOrd="0" destOrd="3" presId="urn:microsoft.com/office/officeart/2005/8/layout/vList2"/>
    <dgm:cxn modelId="{878866EE-323D-4584-B078-D5A1B757905D}" srcId="{BEEF0E31-2F77-4D89-920F-DEFCD0DDBFCF}" destId="{A02D5297-EA00-4996-9F9C-EA39285C9738}" srcOrd="3" destOrd="0" parTransId="{44556777-8DDE-4E0D-BEBB-AF51E1E58E9B}" sibTransId="{A17DED1A-DDBB-4CA7-B505-ED4EFB3FCCDA}"/>
    <dgm:cxn modelId="{83449564-3723-4286-9828-C3169A0C735F}" srcId="{BEEF0E31-2F77-4D89-920F-DEFCD0DDBFCF}" destId="{894ABBD1-87E7-4A16-93FE-87302D185999}" srcOrd="0" destOrd="0" parTransId="{696D6F87-6813-4716-A9F8-4EF18C2B67B5}" sibTransId="{183B0A7A-777B-479A-8620-54EAF39876C6}"/>
    <dgm:cxn modelId="{A0662BC9-7086-4131-9985-80C951929AEE}" type="presOf" srcId="{3D99CE36-7AD3-43D8-B1EC-B8D570D4FFCB}" destId="{870F1023-AD95-4D9F-B43B-1632D601D164}" srcOrd="0" destOrd="1" presId="urn:microsoft.com/office/officeart/2005/8/layout/vList2"/>
    <dgm:cxn modelId="{1B35A9E8-5FB5-4C40-83BD-18A7A0239B07}" type="presOf" srcId="{7594B60C-375D-4B83-B50F-3462BEA53C68}" destId="{870F1023-AD95-4D9F-B43B-1632D601D164}" srcOrd="0" destOrd="2" presId="urn:microsoft.com/office/officeart/2005/8/layout/vList2"/>
    <dgm:cxn modelId="{8BDC5BB1-3CD3-431D-BACA-60FA96579BFE}" srcId="{E54AF1A0-0688-4781-BFC4-CA7138F96D10}" destId="{19F066A8-135A-4177-B95E-E2F5463FEC70}" srcOrd="0" destOrd="0" parTransId="{C2F4256E-BB05-4FC8-A030-10E55E694C73}" sibTransId="{F5A19B15-8539-4C81-9613-4BE0DA64AF4B}"/>
    <dgm:cxn modelId="{4693032A-4A86-43C2-B9E8-DD6C4D214D8C}" type="presOf" srcId="{E54AF1A0-0688-4781-BFC4-CA7138F96D10}" destId="{54017E16-EF71-4E97-A870-54F3D2A5F383}" srcOrd="0" destOrd="0" presId="urn:microsoft.com/office/officeart/2005/8/layout/vList2"/>
    <dgm:cxn modelId="{85BE59A1-A203-4B7D-89A4-7374F3CDD949}" type="presOf" srcId="{2BB4A7EC-5ABC-42A2-9708-720AF0B9E054}" destId="{870F1023-AD95-4D9F-B43B-1632D601D164}" srcOrd="0" destOrd="4" presId="urn:microsoft.com/office/officeart/2005/8/layout/vList2"/>
    <dgm:cxn modelId="{2CC792AD-AAD8-4B1C-BA25-95D6DC6C7FC9}" srcId="{BEEF0E31-2F77-4D89-920F-DEFCD0DDBFCF}" destId="{2BB4A7EC-5ABC-42A2-9708-720AF0B9E054}" srcOrd="4" destOrd="0" parTransId="{F7EA5202-4C90-4823-B716-5F82255A5659}" sibTransId="{0189681D-4111-47C5-9440-EC843C879502}"/>
    <dgm:cxn modelId="{9C93D21D-1D80-421F-96AF-E0A555119D22}" srcId="{BEEF0E31-2F77-4D89-920F-DEFCD0DDBFCF}" destId="{7594B60C-375D-4B83-B50F-3462BEA53C68}" srcOrd="2" destOrd="0" parTransId="{FE96E8F9-F6E7-4F7A-93C6-1E7DFD251954}" sibTransId="{D490C37B-76C1-4CE5-9FDC-5E55B16909F3}"/>
    <dgm:cxn modelId="{5B6B9EA8-AB9F-4CA1-AB36-313084135218}" type="presOf" srcId="{7347A681-427E-442A-A169-987A76670E43}" destId="{7C7118AA-ADC4-4CCD-BC26-1C89BE0EAB8F}" srcOrd="0" destOrd="1" presId="urn:microsoft.com/office/officeart/2005/8/layout/vList2"/>
    <dgm:cxn modelId="{31C2DCAB-9454-4233-95F7-DA7CDE3D596C}" type="presOf" srcId="{E6F09C3F-F569-4482-8AFA-06E3276C5975}" destId="{7C7118AA-ADC4-4CCD-BC26-1C89BE0EAB8F}" srcOrd="0" destOrd="2" presId="urn:microsoft.com/office/officeart/2005/8/layout/vList2"/>
    <dgm:cxn modelId="{6313E52A-19E0-4F3D-9B3D-E56B5598441C}" type="presOf" srcId="{19F066A8-135A-4177-B95E-E2F5463FEC70}" destId="{D78927AC-D305-4268-B114-966CA155EF8B}" srcOrd="0" destOrd="0" presId="urn:microsoft.com/office/officeart/2005/8/layout/vList2"/>
    <dgm:cxn modelId="{60B172BD-9BC6-4A3C-AE22-24F3DC3AB90E}" srcId="{BEEF0E31-2F77-4D89-920F-DEFCD0DDBFCF}" destId="{3D99CE36-7AD3-43D8-B1EC-B8D570D4FFCB}" srcOrd="1" destOrd="0" parTransId="{9900D105-17AA-4C11-A5D5-4AA3AF059F80}" sibTransId="{B0709138-93C9-4D55-A862-A54901BF379B}"/>
    <dgm:cxn modelId="{F48B927F-F69E-4818-ADE5-93E4ABF60B92}" srcId="{19F066A8-135A-4177-B95E-E2F5463FEC70}" destId="{E6F09C3F-F569-4482-8AFA-06E3276C5975}" srcOrd="2" destOrd="0" parTransId="{BBBE39FE-11D5-4B21-BDA2-2605B007501B}" sibTransId="{2038FCCC-4AF4-41B0-922F-FAB1A824AEB1}"/>
    <dgm:cxn modelId="{57EC465F-247B-4F00-9446-4A85797FB5EF}" srcId="{19F066A8-135A-4177-B95E-E2F5463FEC70}" destId="{9B01C3B7-86D2-4CED-BE4B-0BD0880BAD2B}" srcOrd="3" destOrd="0" parTransId="{021533EB-49E6-4D1E-93B7-AFA4CEF0AD54}" sibTransId="{456DFE01-5309-49D6-A622-90015B4454BD}"/>
    <dgm:cxn modelId="{8F8903F7-C60C-40E8-B96F-286032924A5B}" type="presOf" srcId="{449C1344-548C-4701-886A-24BC8E2035AF}" destId="{7C7118AA-ADC4-4CCD-BC26-1C89BE0EAB8F}" srcOrd="0" destOrd="0" presId="urn:microsoft.com/office/officeart/2005/8/layout/vList2"/>
    <dgm:cxn modelId="{8471C8B1-EC49-443A-8E02-ACA3FC03E712}" srcId="{19F066A8-135A-4177-B95E-E2F5463FEC70}" destId="{449C1344-548C-4701-886A-24BC8E2035AF}" srcOrd="0" destOrd="0" parTransId="{6EDB30F6-CE97-4237-AB0F-11CF7CC4669A}" sibTransId="{F386B9FC-E9BC-4CCC-8542-F35CA8D583CE}"/>
    <dgm:cxn modelId="{0A4CB582-04CE-4C64-A3E4-3311045D4226}" srcId="{E54AF1A0-0688-4781-BFC4-CA7138F96D10}" destId="{BEEF0E31-2F77-4D89-920F-DEFCD0DDBFCF}" srcOrd="1" destOrd="0" parTransId="{D0229F45-0DC8-4F1E-9591-F9D58162E1CC}" sibTransId="{BACE0B50-4B0D-420D-BCE5-FE47360FC3E7}"/>
    <dgm:cxn modelId="{26A12D04-FA80-4B5F-977D-FB28F0126F92}" type="presOf" srcId="{BEEF0E31-2F77-4D89-920F-DEFCD0DDBFCF}" destId="{E520DFCB-507F-4D77-8447-8D922A5A64F6}" srcOrd="0" destOrd="0" presId="urn:microsoft.com/office/officeart/2005/8/layout/vList2"/>
    <dgm:cxn modelId="{BE6C0ADD-8AB4-4527-8E73-D770B86695B0}" type="presParOf" srcId="{54017E16-EF71-4E97-A870-54F3D2A5F383}" destId="{D78927AC-D305-4268-B114-966CA155EF8B}" srcOrd="0" destOrd="0" presId="urn:microsoft.com/office/officeart/2005/8/layout/vList2"/>
    <dgm:cxn modelId="{1DB505A7-A090-4036-9D86-D19D41BE77B9}" type="presParOf" srcId="{54017E16-EF71-4E97-A870-54F3D2A5F383}" destId="{7C7118AA-ADC4-4CCD-BC26-1C89BE0EAB8F}" srcOrd="1" destOrd="0" presId="urn:microsoft.com/office/officeart/2005/8/layout/vList2"/>
    <dgm:cxn modelId="{4CA18245-7BCD-4FD4-ABC0-43D87F71C3ED}" type="presParOf" srcId="{54017E16-EF71-4E97-A870-54F3D2A5F383}" destId="{E520DFCB-507F-4D77-8447-8D922A5A64F6}" srcOrd="2" destOrd="0" presId="urn:microsoft.com/office/officeart/2005/8/layout/vList2"/>
    <dgm:cxn modelId="{878CD8F4-A7DD-4D85-B1A1-F7C9871E0A2F}" type="presParOf" srcId="{54017E16-EF71-4E97-A870-54F3D2A5F383}" destId="{870F1023-AD95-4D9F-B43B-1632D601D164}"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39.xml><?xml version="1.0" encoding="utf-8"?>
<dgm:dataModel xmlns:dgm="http://schemas.openxmlformats.org/drawingml/2006/diagram" xmlns:a="http://schemas.openxmlformats.org/drawingml/2006/main">
  <dgm:ptLst>
    <dgm:pt modelId="{1EC86F75-CA2B-41F5-B2B9-25960675BA59}"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A6AD416-B9B7-45C5-95A7-196F84BC4084}">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VERTICAL DIPLOPIA                                     (</a:t>
          </a:r>
          <a:r>
            <a:rPr lang="en-US" sz="2000" dirty="0" err="1" smtClean="0">
              <a:latin typeface="Times New Roman" panose="02020603050405020304" pitchFamily="18" charset="0"/>
              <a:cs typeface="Times New Roman" panose="02020603050405020304" pitchFamily="18" charset="0"/>
            </a:rPr>
            <a:t>Hypertropia</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Hypotropia</a:t>
          </a: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dgm:t>
    </dgm:pt>
    <dgm:pt modelId="{63F45473-BC37-4CD2-833E-E4CAF570C83E}" type="parTrans" cxnId="{71A89CFE-9582-43CE-A504-4F0F5DB6B92D}">
      <dgm:prSet/>
      <dgm:spPr/>
      <dgm:t>
        <a:bodyPr/>
        <a:lstStyle/>
        <a:p>
          <a:endParaRPr lang="en-US"/>
        </a:p>
      </dgm:t>
    </dgm:pt>
    <dgm:pt modelId="{239B78FF-1C7C-498F-8C4A-6FFDFB6F9458}" type="sibTrans" cxnId="{71A89CFE-9582-43CE-A504-4F0F5DB6B92D}">
      <dgm:prSet/>
      <dgm:spPr/>
      <dgm:t>
        <a:bodyPr/>
        <a:lstStyle/>
        <a:p>
          <a:endParaRPr lang="en-US"/>
        </a:p>
      </dgm:t>
    </dgm:pt>
    <dgm:pt modelId="{3A53D3AD-6D36-493F-BB40-7F97AA4D8D95}">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Diplopia decreases when the gaze is raised above the horizontal line</a:t>
          </a:r>
          <a:endParaRPr lang="en-US" sz="2000" dirty="0">
            <a:latin typeface="Times New Roman" panose="02020603050405020304" pitchFamily="18" charset="0"/>
            <a:cs typeface="Times New Roman" panose="02020603050405020304" pitchFamily="18" charset="0"/>
          </a:endParaRPr>
        </a:p>
      </dgm:t>
    </dgm:pt>
    <dgm:pt modelId="{C42721A6-39A0-4552-80FF-50281A772416}" type="parTrans" cxnId="{1E7E03F9-C227-4DF3-9743-2EBA607E7D0D}">
      <dgm:prSet/>
      <dgm:spPr/>
      <dgm:t>
        <a:bodyPr/>
        <a:lstStyle/>
        <a:p>
          <a:endParaRPr lang="en-US"/>
        </a:p>
      </dgm:t>
    </dgm:pt>
    <dgm:pt modelId="{FE21B6EE-8259-4C34-B0AF-573BF1C453F0}" type="sibTrans" cxnId="{1E7E03F9-C227-4DF3-9743-2EBA607E7D0D}">
      <dgm:prSet/>
      <dgm:spPr/>
      <dgm:t>
        <a:bodyPr/>
        <a:lstStyle/>
        <a:p>
          <a:endParaRPr lang="en-US"/>
        </a:p>
      </dgm:t>
    </dgm:pt>
    <dgm:pt modelId="{8C74A564-E63D-4895-8549-FF9CE57E2385}">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Diplopia decreases when the gaze descends below the horizontal line</a:t>
          </a:r>
          <a:endParaRPr lang="en-US" sz="2000" dirty="0">
            <a:latin typeface="Times New Roman" panose="02020603050405020304" pitchFamily="18" charset="0"/>
            <a:cs typeface="Times New Roman" panose="02020603050405020304" pitchFamily="18" charset="0"/>
          </a:endParaRPr>
        </a:p>
      </dgm:t>
    </dgm:pt>
    <dgm:pt modelId="{88169B00-80D3-4B99-B31E-6D9D043252D6}" type="parTrans" cxnId="{471FA74B-D176-44A8-B7B4-010B51C30967}">
      <dgm:prSet/>
      <dgm:spPr/>
      <dgm:t>
        <a:bodyPr/>
        <a:lstStyle/>
        <a:p>
          <a:endParaRPr lang="en-US"/>
        </a:p>
      </dgm:t>
    </dgm:pt>
    <dgm:pt modelId="{45D638BE-7165-488E-8C6C-B275971A22A2}" type="sibTrans" cxnId="{471FA74B-D176-44A8-B7B4-010B51C30967}">
      <dgm:prSet/>
      <dgm:spPr/>
      <dgm:t>
        <a:bodyPr/>
        <a:lstStyle/>
        <a:p>
          <a:endParaRPr lang="en-US"/>
        </a:p>
      </dgm:t>
    </dgm:pt>
    <dgm:pt modelId="{1483F614-474F-4E19-B86F-A4F1107DAB35}">
      <dgm:prSet phldrT="[Text]" custT="1"/>
      <dgm:spPr/>
      <dgm:t>
        <a:bodyPr/>
        <a:lstStyle/>
        <a:p>
          <a:pPr algn="ctr"/>
          <a:r>
            <a:rPr lang="sr-Cyrl-RS" sz="2000" dirty="0" smtClean="0">
              <a:latin typeface="Times New Roman" panose="02020603050405020304" pitchFamily="18" charset="0"/>
              <a:cs typeface="Times New Roman" panose="02020603050405020304" pitchFamily="18" charset="0"/>
            </a:rPr>
            <a:t>ДЕПРЕСОРИ (</a:t>
          </a:r>
          <a:r>
            <a:rPr lang="en-US" sz="2000" dirty="0" err="1" smtClean="0">
              <a:latin typeface="Times New Roman" panose="02020603050405020304" pitchFamily="18" charset="0"/>
              <a:cs typeface="Times New Roman" panose="02020603050405020304" pitchFamily="18" charset="0"/>
            </a:rPr>
            <a:t>m.rec.inferior</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m.obl.superior</a:t>
          </a:r>
          <a:r>
            <a:rPr lang="en-US" sz="2000" dirty="0" smtClean="0">
              <a:latin typeface="Times New Roman" panose="02020603050405020304" pitchFamily="18" charset="0"/>
              <a:cs typeface="Times New Roman" panose="02020603050405020304" pitchFamily="18" charset="0"/>
            </a:rPr>
            <a:t>)</a:t>
          </a:r>
          <a:endParaRPr lang="en-US" sz="2000" dirty="0">
            <a:latin typeface="Times New Roman" panose="02020603050405020304" pitchFamily="18" charset="0"/>
            <a:cs typeface="Times New Roman" panose="02020603050405020304" pitchFamily="18" charset="0"/>
          </a:endParaRPr>
        </a:p>
      </dgm:t>
    </dgm:pt>
    <dgm:pt modelId="{8371FC06-573B-4C49-B63E-B310370A7496}" type="parTrans" cxnId="{B50B69C7-936D-482B-92D9-2F0777B78B38}">
      <dgm:prSet/>
      <dgm:spPr/>
      <dgm:t>
        <a:bodyPr/>
        <a:lstStyle/>
        <a:p>
          <a:endParaRPr lang="en-US"/>
        </a:p>
      </dgm:t>
    </dgm:pt>
    <dgm:pt modelId="{5787212A-D340-4B66-8692-940DE5E27853}" type="sibTrans" cxnId="{B50B69C7-936D-482B-92D9-2F0777B78B38}">
      <dgm:prSet/>
      <dgm:spPr/>
      <dgm:t>
        <a:bodyPr/>
        <a:lstStyle/>
        <a:p>
          <a:endParaRPr lang="en-US"/>
        </a:p>
      </dgm:t>
    </dgm:pt>
    <dgm:pt modelId="{32F04578-B401-438B-BDE2-34E9317D0555}">
      <dgm:prSet custT="1"/>
      <dgm:spPr/>
      <dgm:t>
        <a:bodyPr/>
        <a:lstStyle/>
        <a:p>
          <a:r>
            <a:rPr lang="sr-Cyrl-RS" sz="2000" dirty="0" smtClean="0">
              <a:latin typeface="Times New Roman" panose="02020603050405020304" pitchFamily="18" charset="0"/>
              <a:cs typeface="Times New Roman" panose="02020603050405020304" pitchFamily="18" charset="0"/>
            </a:rPr>
            <a:t>ЕЛЕВАТОРИ (</a:t>
          </a:r>
          <a:r>
            <a:rPr lang="en-US" sz="2000" dirty="0" err="1" smtClean="0">
              <a:latin typeface="Times New Roman" panose="02020603050405020304" pitchFamily="18" charset="0"/>
              <a:cs typeface="Times New Roman" panose="02020603050405020304" pitchFamily="18" charset="0"/>
            </a:rPr>
            <a:t>m.r.superior</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m.obl.inferior</a:t>
          </a:r>
          <a:r>
            <a:rPr lang="en-US" sz="2000" dirty="0" smtClean="0">
              <a:latin typeface="Times New Roman" panose="02020603050405020304" pitchFamily="18" charset="0"/>
              <a:cs typeface="Times New Roman" panose="02020603050405020304" pitchFamily="18" charset="0"/>
            </a:rPr>
            <a:t>)</a:t>
          </a:r>
        </a:p>
      </dgm:t>
    </dgm:pt>
    <dgm:pt modelId="{7281B7E4-B5DD-4BC1-B57B-ECABEFD3A721}" type="parTrans" cxnId="{8926C65D-B27B-47DA-AB2F-27ED01B51C0C}">
      <dgm:prSet/>
      <dgm:spPr/>
      <dgm:t>
        <a:bodyPr/>
        <a:lstStyle/>
        <a:p>
          <a:endParaRPr lang="en-US"/>
        </a:p>
      </dgm:t>
    </dgm:pt>
    <dgm:pt modelId="{EA9CA8A1-964D-4B57-96D2-57D5709488A2}" type="sibTrans" cxnId="{8926C65D-B27B-47DA-AB2F-27ED01B51C0C}">
      <dgm:prSet/>
      <dgm:spPr/>
      <dgm:t>
        <a:bodyPr/>
        <a:lstStyle/>
        <a:p>
          <a:endParaRPr lang="en-US"/>
        </a:p>
      </dgm:t>
    </dgm:pt>
    <dgm:pt modelId="{3F87F118-460D-4101-A080-60051EB393E4}" type="pres">
      <dgm:prSet presAssocID="{1EC86F75-CA2B-41F5-B2B9-25960675BA59}" presName="linear" presStyleCnt="0">
        <dgm:presLayoutVars>
          <dgm:animLvl val="lvl"/>
          <dgm:resizeHandles val="exact"/>
        </dgm:presLayoutVars>
      </dgm:prSet>
      <dgm:spPr/>
      <dgm:t>
        <a:bodyPr/>
        <a:lstStyle/>
        <a:p>
          <a:endParaRPr lang="en-US"/>
        </a:p>
      </dgm:t>
    </dgm:pt>
    <dgm:pt modelId="{6986B89A-9EEA-46CA-BD9B-8B8309E54BE1}" type="pres">
      <dgm:prSet presAssocID="{BA6AD416-B9B7-45C5-95A7-196F84BC4084}" presName="parentText" presStyleLbl="node1" presStyleIdx="0" presStyleCnt="3">
        <dgm:presLayoutVars>
          <dgm:chMax val="0"/>
          <dgm:bulletEnabled val="1"/>
        </dgm:presLayoutVars>
      </dgm:prSet>
      <dgm:spPr/>
      <dgm:t>
        <a:bodyPr/>
        <a:lstStyle/>
        <a:p>
          <a:endParaRPr lang="en-US"/>
        </a:p>
      </dgm:t>
    </dgm:pt>
    <dgm:pt modelId="{8BA9D3D2-E415-4F07-9735-B6F923845CE9}" type="pres">
      <dgm:prSet presAssocID="{239B78FF-1C7C-498F-8C4A-6FFDFB6F9458}" presName="spacer" presStyleCnt="0"/>
      <dgm:spPr/>
    </dgm:pt>
    <dgm:pt modelId="{C34B3B80-BAB8-4AC8-B48E-D81FCA992108}" type="pres">
      <dgm:prSet presAssocID="{32F04578-B401-438B-BDE2-34E9317D0555}" presName="parentText" presStyleLbl="node1" presStyleIdx="1" presStyleCnt="3">
        <dgm:presLayoutVars>
          <dgm:chMax val="0"/>
          <dgm:bulletEnabled val="1"/>
        </dgm:presLayoutVars>
      </dgm:prSet>
      <dgm:spPr/>
      <dgm:t>
        <a:bodyPr/>
        <a:lstStyle/>
        <a:p>
          <a:endParaRPr lang="en-US"/>
        </a:p>
      </dgm:t>
    </dgm:pt>
    <dgm:pt modelId="{1AE81877-C619-4563-B29F-690947FC0124}" type="pres">
      <dgm:prSet presAssocID="{32F04578-B401-438B-BDE2-34E9317D0555}" presName="childText" presStyleLbl="revTx" presStyleIdx="0" presStyleCnt="2">
        <dgm:presLayoutVars>
          <dgm:bulletEnabled val="1"/>
        </dgm:presLayoutVars>
      </dgm:prSet>
      <dgm:spPr/>
      <dgm:t>
        <a:bodyPr/>
        <a:lstStyle/>
        <a:p>
          <a:endParaRPr lang="en-US"/>
        </a:p>
      </dgm:t>
    </dgm:pt>
    <dgm:pt modelId="{01F1E90F-507A-468D-9BA0-C2D80AAF0271}" type="pres">
      <dgm:prSet presAssocID="{1483F614-474F-4E19-B86F-A4F1107DAB35}" presName="parentText" presStyleLbl="node1" presStyleIdx="2" presStyleCnt="3">
        <dgm:presLayoutVars>
          <dgm:chMax val="0"/>
          <dgm:bulletEnabled val="1"/>
        </dgm:presLayoutVars>
      </dgm:prSet>
      <dgm:spPr/>
      <dgm:t>
        <a:bodyPr/>
        <a:lstStyle/>
        <a:p>
          <a:endParaRPr lang="en-US"/>
        </a:p>
      </dgm:t>
    </dgm:pt>
    <dgm:pt modelId="{80C24719-1B55-47A0-8E7D-939E341F0CF5}" type="pres">
      <dgm:prSet presAssocID="{1483F614-474F-4E19-B86F-A4F1107DAB35}" presName="childText" presStyleLbl="revTx" presStyleIdx="1" presStyleCnt="2">
        <dgm:presLayoutVars>
          <dgm:bulletEnabled val="1"/>
        </dgm:presLayoutVars>
      </dgm:prSet>
      <dgm:spPr/>
      <dgm:t>
        <a:bodyPr/>
        <a:lstStyle/>
        <a:p>
          <a:endParaRPr lang="en-US"/>
        </a:p>
      </dgm:t>
    </dgm:pt>
  </dgm:ptLst>
  <dgm:cxnLst>
    <dgm:cxn modelId="{1BCD684B-CC2C-4925-A0AC-6BF7F75FFFA8}" type="presOf" srcId="{3A53D3AD-6D36-493F-BB40-7F97AA4D8D95}" destId="{80C24719-1B55-47A0-8E7D-939E341F0CF5}" srcOrd="0" destOrd="0" presId="urn:microsoft.com/office/officeart/2005/8/layout/vList2"/>
    <dgm:cxn modelId="{B50B69C7-936D-482B-92D9-2F0777B78B38}" srcId="{1EC86F75-CA2B-41F5-B2B9-25960675BA59}" destId="{1483F614-474F-4E19-B86F-A4F1107DAB35}" srcOrd="2" destOrd="0" parTransId="{8371FC06-573B-4C49-B63E-B310370A7496}" sibTransId="{5787212A-D340-4B66-8692-940DE5E27853}"/>
    <dgm:cxn modelId="{8926C65D-B27B-47DA-AB2F-27ED01B51C0C}" srcId="{1EC86F75-CA2B-41F5-B2B9-25960675BA59}" destId="{32F04578-B401-438B-BDE2-34E9317D0555}" srcOrd="1" destOrd="0" parTransId="{7281B7E4-B5DD-4BC1-B57B-ECABEFD3A721}" sibTransId="{EA9CA8A1-964D-4B57-96D2-57D5709488A2}"/>
    <dgm:cxn modelId="{1E7E03F9-C227-4DF3-9743-2EBA607E7D0D}" srcId="{1483F614-474F-4E19-B86F-A4F1107DAB35}" destId="{3A53D3AD-6D36-493F-BB40-7F97AA4D8D95}" srcOrd="0" destOrd="0" parTransId="{C42721A6-39A0-4552-80FF-50281A772416}" sibTransId="{FE21B6EE-8259-4C34-B0AF-573BF1C453F0}"/>
    <dgm:cxn modelId="{652D6AEE-B769-4677-ABE7-FC78D72B7907}" type="presOf" srcId="{1EC86F75-CA2B-41F5-B2B9-25960675BA59}" destId="{3F87F118-460D-4101-A080-60051EB393E4}" srcOrd="0" destOrd="0" presId="urn:microsoft.com/office/officeart/2005/8/layout/vList2"/>
    <dgm:cxn modelId="{471FA74B-D176-44A8-B7B4-010B51C30967}" srcId="{32F04578-B401-438B-BDE2-34E9317D0555}" destId="{8C74A564-E63D-4895-8549-FF9CE57E2385}" srcOrd="0" destOrd="0" parTransId="{88169B00-80D3-4B99-B31E-6D9D043252D6}" sibTransId="{45D638BE-7165-488E-8C6C-B275971A22A2}"/>
    <dgm:cxn modelId="{860C6008-9887-4B10-B05D-C5DFCF4C83A3}" type="presOf" srcId="{BA6AD416-B9B7-45C5-95A7-196F84BC4084}" destId="{6986B89A-9EEA-46CA-BD9B-8B8309E54BE1}" srcOrd="0" destOrd="0" presId="urn:microsoft.com/office/officeart/2005/8/layout/vList2"/>
    <dgm:cxn modelId="{058B1F69-67C4-451B-97FF-CB9D272A3C93}" type="presOf" srcId="{32F04578-B401-438B-BDE2-34E9317D0555}" destId="{C34B3B80-BAB8-4AC8-B48E-D81FCA992108}" srcOrd="0" destOrd="0" presId="urn:microsoft.com/office/officeart/2005/8/layout/vList2"/>
    <dgm:cxn modelId="{71A89CFE-9582-43CE-A504-4F0F5DB6B92D}" srcId="{1EC86F75-CA2B-41F5-B2B9-25960675BA59}" destId="{BA6AD416-B9B7-45C5-95A7-196F84BC4084}" srcOrd="0" destOrd="0" parTransId="{63F45473-BC37-4CD2-833E-E4CAF570C83E}" sibTransId="{239B78FF-1C7C-498F-8C4A-6FFDFB6F9458}"/>
    <dgm:cxn modelId="{92FB5288-A48D-40E1-8DD0-C20892148E09}" type="presOf" srcId="{8C74A564-E63D-4895-8549-FF9CE57E2385}" destId="{1AE81877-C619-4563-B29F-690947FC0124}" srcOrd="0" destOrd="0" presId="urn:microsoft.com/office/officeart/2005/8/layout/vList2"/>
    <dgm:cxn modelId="{BD926CEE-3393-46ED-940D-56D3726D7D35}" type="presOf" srcId="{1483F614-474F-4E19-B86F-A4F1107DAB35}" destId="{01F1E90F-507A-468D-9BA0-C2D80AAF0271}" srcOrd="0" destOrd="0" presId="urn:microsoft.com/office/officeart/2005/8/layout/vList2"/>
    <dgm:cxn modelId="{9727A8FE-518E-42BD-99AF-9C4D55E7CBB4}" type="presParOf" srcId="{3F87F118-460D-4101-A080-60051EB393E4}" destId="{6986B89A-9EEA-46CA-BD9B-8B8309E54BE1}" srcOrd="0" destOrd="0" presId="urn:microsoft.com/office/officeart/2005/8/layout/vList2"/>
    <dgm:cxn modelId="{6536D0F3-9EF7-4501-A47C-BF64F0A09B17}" type="presParOf" srcId="{3F87F118-460D-4101-A080-60051EB393E4}" destId="{8BA9D3D2-E415-4F07-9735-B6F923845CE9}" srcOrd="1" destOrd="0" presId="urn:microsoft.com/office/officeart/2005/8/layout/vList2"/>
    <dgm:cxn modelId="{75F59962-E995-4D21-B9B0-539BBF4B5F27}" type="presParOf" srcId="{3F87F118-460D-4101-A080-60051EB393E4}" destId="{C34B3B80-BAB8-4AC8-B48E-D81FCA992108}" srcOrd="2" destOrd="0" presId="urn:microsoft.com/office/officeart/2005/8/layout/vList2"/>
    <dgm:cxn modelId="{FBFF3F6D-E078-434B-9A77-2020FB7D4CC8}" type="presParOf" srcId="{3F87F118-460D-4101-A080-60051EB393E4}" destId="{1AE81877-C619-4563-B29F-690947FC0124}" srcOrd="3" destOrd="0" presId="urn:microsoft.com/office/officeart/2005/8/layout/vList2"/>
    <dgm:cxn modelId="{9204D83C-CC6E-4571-8489-CC64D0D485C5}" type="presParOf" srcId="{3F87F118-460D-4101-A080-60051EB393E4}" destId="{01F1E90F-507A-468D-9BA0-C2D80AAF0271}" srcOrd="4" destOrd="0" presId="urn:microsoft.com/office/officeart/2005/8/layout/vList2"/>
    <dgm:cxn modelId="{3D1245CE-119C-4FA1-B9DC-6EC0E56458F0}" type="presParOf" srcId="{3F87F118-460D-4101-A080-60051EB393E4}" destId="{80C24719-1B55-47A0-8E7D-939E341F0CF5}"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1CB0B238-6974-4868-A69D-0F714923AE32}"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2F2F89E8-B7C6-455A-89B1-0F8EBF563C7A}">
      <dgm:prSet phldrT="[Text]" custT="1"/>
      <dgm:spPr/>
      <dgm:t>
        <a:bodyPr/>
        <a:lstStyle/>
        <a:p>
          <a:r>
            <a:rPr lang="en-US" sz="1600" dirty="0" smtClean="0">
              <a:latin typeface="Times New Roman" pitchFamily="18" charset="0"/>
              <a:cs typeface="Times New Roman" pitchFamily="18" charset="0"/>
            </a:rPr>
            <a:t>THE EXTRAOCULAR MUSCLES </a:t>
          </a:r>
          <a:endParaRPr lang="en-US" sz="1600" dirty="0">
            <a:latin typeface="Times New Roman" pitchFamily="18" charset="0"/>
            <a:cs typeface="Times New Roman" pitchFamily="18" charset="0"/>
          </a:endParaRPr>
        </a:p>
      </dgm:t>
    </dgm:pt>
    <dgm:pt modelId="{012603DB-83F9-4C4B-A6C5-1B9FE36D373E}" type="parTrans" cxnId="{23C09EE7-66D9-4193-B3D7-E1EA8BC3F8D4}">
      <dgm:prSet/>
      <dgm:spPr/>
      <dgm:t>
        <a:bodyPr/>
        <a:lstStyle/>
        <a:p>
          <a:endParaRPr lang="en-US"/>
        </a:p>
      </dgm:t>
    </dgm:pt>
    <dgm:pt modelId="{978E3540-B302-45D9-A9F6-04F2A23B809D}" type="sibTrans" cxnId="{23C09EE7-66D9-4193-B3D7-E1EA8BC3F8D4}">
      <dgm:prSet/>
      <dgm:spPr/>
      <dgm:t>
        <a:bodyPr/>
        <a:lstStyle/>
        <a:p>
          <a:endParaRPr lang="en-US"/>
        </a:p>
      </dgm:t>
    </dgm:pt>
    <dgm:pt modelId="{24205FAD-E835-4AC4-A4CD-B6A12EE8236B}">
      <dgm:prSet phldrT="[Text]" custT="1"/>
      <dgm:spPr/>
      <dgm:t>
        <a:bodyPr/>
        <a:lstStyle/>
        <a:p>
          <a:r>
            <a:rPr lang="sr-Cyrl-CS" sz="1800" dirty="0" smtClean="0">
              <a:latin typeface="Times New Roman" pitchFamily="18" charset="0"/>
              <a:cs typeface="Times New Roman" pitchFamily="18" charset="0"/>
            </a:rPr>
            <a:t>4 </a:t>
          </a:r>
          <a:r>
            <a:rPr lang="en-US" sz="1800" dirty="0" smtClean="0">
              <a:latin typeface="Times New Roman" pitchFamily="18" charset="0"/>
              <a:cs typeface="Times New Roman" pitchFamily="18" charset="0"/>
            </a:rPr>
            <a:t>recti muscles</a:t>
          </a:r>
          <a:r>
            <a:rPr lang="sr-Cyrl-C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mm.rectus superior,</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i</a:t>
          </a:r>
          <a:r>
            <a:rPr lang="sr-Latn-CS" sz="1800" dirty="0" smtClean="0">
              <a:latin typeface="Times New Roman" pitchFamily="18" charset="0"/>
              <a:cs typeface="Times New Roman" pitchFamily="18" charset="0"/>
            </a:rPr>
            <a:t>nferior,</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lateralis, medialis</a:t>
          </a:r>
          <a:r>
            <a:rPr lang="en-US" sz="1800" dirty="0" smtClean="0">
              <a:latin typeface="Times New Roman" pitchFamily="18" charset="0"/>
              <a:cs typeface="Times New Roman" pitchFamily="18" charset="0"/>
            </a:rPr>
            <a:t>)</a:t>
          </a:r>
          <a:endParaRPr lang="en-US" sz="1800" dirty="0">
            <a:latin typeface="Times New Roman" pitchFamily="18" charset="0"/>
            <a:cs typeface="Times New Roman" pitchFamily="18" charset="0"/>
          </a:endParaRPr>
        </a:p>
      </dgm:t>
    </dgm:pt>
    <dgm:pt modelId="{14EF5701-1803-4A3A-9E78-15792AD77676}" type="parTrans" cxnId="{C9035BE7-C9AE-4BA7-8F6C-B6B174947E1E}">
      <dgm:prSet/>
      <dgm:spPr/>
      <dgm:t>
        <a:bodyPr/>
        <a:lstStyle/>
        <a:p>
          <a:endParaRPr lang="en-US"/>
        </a:p>
      </dgm:t>
    </dgm:pt>
    <dgm:pt modelId="{E72D2A68-A32D-44F0-92AF-F412BF3871A3}" type="sibTrans" cxnId="{C9035BE7-C9AE-4BA7-8F6C-B6B174947E1E}">
      <dgm:prSet/>
      <dgm:spPr/>
      <dgm:t>
        <a:bodyPr/>
        <a:lstStyle/>
        <a:p>
          <a:endParaRPr lang="en-US"/>
        </a:p>
      </dgm:t>
    </dgm:pt>
    <dgm:pt modelId="{2A4D72CD-E1BE-4D69-A1D9-021BB978DCF2}">
      <dgm:prSet phldrT="[Text]" custT="1"/>
      <dgm:spPr/>
      <dgm:t>
        <a:bodyPr/>
        <a:lstStyle/>
        <a:p>
          <a:r>
            <a:rPr lang="sr-Cyrl-CS" sz="1800" dirty="0" smtClean="0">
              <a:latin typeface="Times New Roman" pitchFamily="18" charset="0"/>
              <a:cs typeface="Times New Roman" pitchFamily="18" charset="0"/>
            </a:rPr>
            <a:t>2 </a:t>
          </a:r>
          <a:r>
            <a:rPr lang="en-US" sz="1800" dirty="0" smtClean="0">
              <a:latin typeface="Times New Roman" pitchFamily="18" charset="0"/>
              <a:cs typeface="Times New Roman" pitchFamily="18" charset="0"/>
            </a:rPr>
            <a:t>oblique muscles</a:t>
          </a:r>
          <a:r>
            <a:rPr lang="sr-Cyrl-C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mm.obliquus superior et inferior)</a:t>
          </a:r>
          <a:endParaRPr lang="en-US" sz="1800" dirty="0">
            <a:latin typeface="Times New Roman" pitchFamily="18" charset="0"/>
            <a:cs typeface="Times New Roman" pitchFamily="18" charset="0"/>
          </a:endParaRPr>
        </a:p>
      </dgm:t>
    </dgm:pt>
    <dgm:pt modelId="{3F4B9ABF-660A-4F88-B44B-D6D0564E5765}" type="parTrans" cxnId="{01A17619-D00A-4925-9B76-0BE3E08D7F23}">
      <dgm:prSet/>
      <dgm:spPr/>
      <dgm:t>
        <a:bodyPr/>
        <a:lstStyle/>
        <a:p>
          <a:endParaRPr lang="en-US"/>
        </a:p>
      </dgm:t>
    </dgm:pt>
    <dgm:pt modelId="{3C05D189-82F0-4830-8847-9737B95E9CFB}" type="sibTrans" cxnId="{01A17619-D00A-4925-9B76-0BE3E08D7F23}">
      <dgm:prSet/>
      <dgm:spPr/>
      <dgm:t>
        <a:bodyPr/>
        <a:lstStyle/>
        <a:p>
          <a:endParaRPr lang="en-US"/>
        </a:p>
      </dgm:t>
    </dgm:pt>
    <dgm:pt modelId="{7506886E-1C68-4718-8383-60C254255E6F}" type="pres">
      <dgm:prSet presAssocID="{1CB0B238-6974-4868-A69D-0F714923AE32}" presName="Name0" presStyleCnt="0">
        <dgm:presLayoutVars>
          <dgm:dir/>
          <dgm:animLvl val="lvl"/>
          <dgm:resizeHandles val="exact"/>
        </dgm:presLayoutVars>
      </dgm:prSet>
      <dgm:spPr/>
      <dgm:t>
        <a:bodyPr/>
        <a:lstStyle/>
        <a:p>
          <a:endParaRPr lang="en-US"/>
        </a:p>
      </dgm:t>
    </dgm:pt>
    <dgm:pt modelId="{9D72CEA1-30BC-4527-910B-4D1850E66CB3}" type="pres">
      <dgm:prSet presAssocID="{2F2F89E8-B7C6-455A-89B1-0F8EBF563C7A}" presName="linNode" presStyleCnt="0"/>
      <dgm:spPr/>
    </dgm:pt>
    <dgm:pt modelId="{4613BA92-D672-47EE-9FE6-0CF81709F404}" type="pres">
      <dgm:prSet presAssocID="{2F2F89E8-B7C6-455A-89B1-0F8EBF563C7A}" presName="parentText" presStyleLbl="node1" presStyleIdx="0" presStyleCnt="1">
        <dgm:presLayoutVars>
          <dgm:chMax val="1"/>
          <dgm:bulletEnabled val="1"/>
        </dgm:presLayoutVars>
      </dgm:prSet>
      <dgm:spPr/>
      <dgm:t>
        <a:bodyPr/>
        <a:lstStyle/>
        <a:p>
          <a:endParaRPr lang="en-US"/>
        </a:p>
      </dgm:t>
    </dgm:pt>
    <dgm:pt modelId="{D5D04F31-731D-465B-95A2-0E7D02C7BF02}" type="pres">
      <dgm:prSet presAssocID="{2F2F89E8-B7C6-455A-89B1-0F8EBF563C7A}" presName="descendantText" presStyleLbl="alignAccFollowNode1" presStyleIdx="0" presStyleCnt="1" custScaleX="146768">
        <dgm:presLayoutVars>
          <dgm:bulletEnabled val="1"/>
        </dgm:presLayoutVars>
      </dgm:prSet>
      <dgm:spPr/>
      <dgm:t>
        <a:bodyPr/>
        <a:lstStyle/>
        <a:p>
          <a:endParaRPr lang="en-US"/>
        </a:p>
      </dgm:t>
    </dgm:pt>
  </dgm:ptLst>
  <dgm:cxnLst>
    <dgm:cxn modelId="{582EEE4F-D780-4B22-AFBB-5FABD72E0D93}" type="presOf" srcId="{1CB0B238-6974-4868-A69D-0F714923AE32}" destId="{7506886E-1C68-4718-8383-60C254255E6F}" srcOrd="0" destOrd="0" presId="urn:microsoft.com/office/officeart/2005/8/layout/vList5"/>
    <dgm:cxn modelId="{01A17619-D00A-4925-9B76-0BE3E08D7F23}" srcId="{2F2F89E8-B7C6-455A-89B1-0F8EBF563C7A}" destId="{2A4D72CD-E1BE-4D69-A1D9-021BB978DCF2}" srcOrd="1" destOrd="0" parTransId="{3F4B9ABF-660A-4F88-B44B-D6D0564E5765}" sibTransId="{3C05D189-82F0-4830-8847-9737B95E9CFB}"/>
    <dgm:cxn modelId="{23C09EE7-66D9-4193-B3D7-E1EA8BC3F8D4}" srcId="{1CB0B238-6974-4868-A69D-0F714923AE32}" destId="{2F2F89E8-B7C6-455A-89B1-0F8EBF563C7A}" srcOrd="0" destOrd="0" parTransId="{012603DB-83F9-4C4B-A6C5-1B9FE36D373E}" sibTransId="{978E3540-B302-45D9-A9F6-04F2A23B809D}"/>
    <dgm:cxn modelId="{03105140-B716-403D-A026-FD4038315F51}" type="presOf" srcId="{24205FAD-E835-4AC4-A4CD-B6A12EE8236B}" destId="{D5D04F31-731D-465B-95A2-0E7D02C7BF02}" srcOrd="0" destOrd="0" presId="urn:microsoft.com/office/officeart/2005/8/layout/vList5"/>
    <dgm:cxn modelId="{1095D0F3-E7B5-460C-B4D2-01625819948B}" type="presOf" srcId="{2A4D72CD-E1BE-4D69-A1D9-021BB978DCF2}" destId="{D5D04F31-731D-465B-95A2-0E7D02C7BF02}" srcOrd="0" destOrd="1" presId="urn:microsoft.com/office/officeart/2005/8/layout/vList5"/>
    <dgm:cxn modelId="{C9035BE7-C9AE-4BA7-8F6C-B6B174947E1E}" srcId="{2F2F89E8-B7C6-455A-89B1-0F8EBF563C7A}" destId="{24205FAD-E835-4AC4-A4CD-B6A12EE8236B}" srcOrd="0" destOrd="0" parTransId="{14EF5701-1803-4A3A-9E78-15792AD77676}" sibTransId="{E72D2A68-A32D-44F0-92AF-F412BF3871A3}"/>
    <dgm:cxn modelId="{D0A6756F-12FD-4BDF-82FB-0C393953E89F}" type="presOf" srcId="{2F2F89E8-B7C6-455A-89B1-0F8EBF563C7A}" destId="{4613BA92-D672-47EE-9FE6-0CF81709F404}" srcOrd="0" destOrd="0" presId="urn:microsoft.com/office/officeart/2005/8/layout/vList5"/>
    <dgm:cxn modelId="{85FF14EE-B929-4682-B5F2-F360E278FC58}" type="presParOf" srcId="{7506886E-1C68-4718-8383-60C254255E6F}" destId="{9D72CEA1-30BC-4527-910B-4D1850E66CB3}" srcOrd="0" destOrd="0" presId="urn:microsoft.com/office/officeart/2005/8/layout/vList5"/>
    <dgm:cxn modelId="{D39CDBCA-FDAE-4E5E-A884-75400BA1431B}" type="presParOf" srcId="{9D72CEA1-30BC-4527-910B-4D1850E66CB3}" destId="{4613BA92-D672-47EE-9FE6-0CF81709F404}" srcOrd="0" destOrd="0" presId="urn:microsoft.com/office/officeart/2005/8/layout/vList5"/>
    <dgm:cxn modelId="{E443D441-6BAE-46F0-945B-4B70E65AEE8E}" type="presParOf" srcId="{9D72CEA1-30BC-4527-910B-4D1850E66CB3}" destId="{D5D04F31-731D-465B-95A2-0E7D02C7BF02}"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0.xml><?xml version="1.0" encoding="utf-8"?>
<dgm:dataModel xmlns:dgm="http://schemas.openxmlformats.org/drawingml/2006/diagram" xmlns:a="http://schemas.openxmlformats.org/drawingml/2006/main">
  <dgm:ptLst>
    <dgm:pt modelId="{C8F4E11E-B90B-4161-A836-BE5370EDE78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FF480A0-219D-4A5B-98DE-3C33702693BD}">
      <dgm:prSet phldrT="[Text]" custT="1"/>
      <dgm:spPr/>
      <dgm:t>
        <a:bodyPr/>
        <a:lstStyle/>
        <a:p>
          <a:pPr algn="ctr"/>
          <a:r>
            <a:rPr lang="en-US" sz="3300" dirty="0" smtClean="0">
              <a:latin typeface="Times New Roman" panose="02020603050405020304" pitchFamily="18" charset="0"/>
              <a:cs typeface="Times New Roman" panose="02020603050405020304" pitchFamily="18" charset="0"/>
            </a:rPr>
            <a:t> </a:t>
          </a:r>
          <a:r>
            <a:rPr lang="en-US" sz="3200" dirty="0" smtClean="0">
              <a:latin typeface="Times New Roman" panose="02020603050405020304" pitchFamily="18" charset="0"/>
              <a:cs typeface="Times New Roman" panose="02020603050405020304" pitchFamily="18" charset="0"/>
            </a:rPr>
            <a:t>HESS- LANCASTER test</a:t>
          </a:r>
          <a:endParaRPr lang="en-US" sz="3200" dirty="0">
            <a:latin typeface="Times New Roman" panose="02020603050405020304" pitchFamily="18" charset="0"/>
            <a:cs typeface="Times New Roman" panose="02020603050405020304" pitchFamily="18" charset="0"/>
          </a:endParaRPr>
        </a:p>
      </dgm:t>
    </dgm:pt>
    <dgm:pt modelId="{F21C6D74-EACF-4450-AD4A-5C65C0158614}" type="parTrans" cxnId="{74521666-761C-4DA2-95A2-FC4D126F0ED7}">
      <dgm:prSet/>
      <dgm:spPr/>
      <dgm:t>
        <a:bodyPr/>
        <a:lstStyle/>
        <a:p>
          <a:endParaRPr lang="en-US"/>
        </a:p>
      </dgm:t>
    </dgm:pt>
    <dgm:pt modelId="{B5A8C4D0-A212-4ECF-946F-01B02F143B92}" type="sibTrans" cxnId="{74521666-761C-4DA2-95A2-FC4D126F0ED7}">
      <dgm:prSet/>
      <dgm:spPr/>
      <dgm:t>
        <a:bodyPr/>
        <a:lstStyle/>
        <a:p>
          <a:endParaRPr lang="en-US"/>
        </a:p>
      </dgm:t>
    </dgm:pt>
    <dgm:pt modelId="{CA06283A-E9D8-439D-AA50-8A08460DB7D1}">
      <dgm:prSet phldrT="[Text]" custT="1"/>
      <dgm:spPr/>
      <dgm:t>
        <a:bodyPr/>
        <a:lstStyle/>
        <a:p>
          <a:r>
            <a:rPr lang="en-US" sz="2000" dirty="0" smtClean="0">
              <a:latin typeface="Times New Roman" panose="02020603050405020304" pitchFamily="18" charset="0"/>
              <a:cs typeface="Times New Roman" panose="02020603050405020304" pitchFamily="18" charset="0"/>
            </a:rPr>
            <a:t>The Hess test is used in patients with paretic deviation</a:t>
          </a:r>
          <a:endParaRPr lang="en-US" sz="2000" dirty="0">
            <a:latin typeface="Times New Roman" panose="02020603050405020304" pitchFamily="18" charset="0"/>
            <a:cs typeface="Times New Roman" panose="02020603050405020304" pitchFamily="18" charset="0"/>
          </a:endParaRPr>
        </a:p>
      </dgm:t>
    </dgm:pt>
    <dgm:pt modelId="{947C3507-5F7D-48D0-81BE-3470B13C22C9}" type="parTrans" cxnId="{75C81F25-6D39-4F7B-93C1-A0EB183C6E24}">
      <dgm:prSet/>
      <dgm:spPr/>
      <dgm:t>
        <a:bodyPr/>
        <a:lstStyle/>
        <a:p>
          <a:endParaRPr lang="en-US"/>
        </a:p>
      </dgm:t>
    </dgm:pt>
    <dgm:pt modelId="{4B9BF8C9-21AB-4047-BA8D-B77FB4EDF4DC}" type="sibTrans" cxnId="{75C81F25-6D39-4F7B-93C1-A0EB183C6E24}">
      <dgm:prSet/>
      <dgm:spPr/>
      <dgm:t>
        <a:bodyPr/>
        <a:lstStyle/>
        <a:p>
          <a:endParaRPr lang="en-US"/>
        </a:p>
      </dgm:t>
    </dgm:pt>
    <dgm:pt modelId="{8977544A-3FAB-4463-8B17-DBB245142D2C}" type="pres">
      <dgm:prSet presAssocID="{C8F4E11E-B90B-4161-A836-BE5370EDE783}" presName="linear" presStyleCnt="0">
        <dgm:presLayoutVars>
          <dgm:animLvl val="lvl"/>
          <dgm:resizeHandles val="exact"/>
        </dgm:presLayoutVars>
      </dgm:prSet>
      <dgm:spPr/>
      <dgm:t>
        <a:bodyPr/>
        <a:lstStyle/>
        <a:p>
          <a:endParaRPr lang="en-US"/>
        </a:p>
      </dgm:t>
    </dgm:pt>
    <dgm:pt modelId="{D56D8CAB-4B90-4585-9E66-6539B02E9E31}" type="pres">
      <dgm:prSet presAssocID="{6FF480A0-219D-4A5B-98DE-3C33702693BD}" presName="parentText" presStyleLbl="node1" presStyleIdx="0" presStyleCnt="1" custScaleY="90639">
        <dgm:presLayoutVars>
          <dgm:chMax val="0"/>
          <dgm:bulletEnabled val="1"/>
        </dgm:presLayoutVars>
      </dgm:prSet>
      <dgm:spPr/>
      <dgm:t>
        <a:bodyPr/>
        <a:lstStyle/>
        <a:p>
          <a:endParaRPr lang="en-US"/>
        </a:p>
      </dgm:t>
    </dgm:pt>
    <dgm:pt modelId="{781C4B34-CBB4-4111-BB82-0240824F423D}" type="pres">
      <dgm:prSet presAssocID="{6FF480A0-219D-4A5B-98DE-3C33702693BD}" presName="childText" presStyleLbl="revTx" presStyleIdx="0" presStyleCnt="1">
        <dgm:presLayoutVars>
          <dgm:bulletEnabled val="1"/>
        </dgm:presLayoutVars>
      </dgm:prSet>
      <dgm:spPr/>
      <dgm:t>
        <a:bodyPr/>
        <a:lstStyle/>
        <a:p>
          <a:endParaRPr lang="en-US"/>
        </a:p>
      </dgm:t>
    </dgm:pt>
  </dgm:ptLst>
  <dgm:cxnLst>
    <dgm:cxn modelId="{3260894E-9BA9-4508-90C4-11DF81262728}" type="presOf" srcId="{C8F4E11E-B90B-4161-A836-BE5370EDE783}" destId="{8977544A-3FAB-4463-8B17-DBB245142D2C}" srcOrd="0" destOrd="0" presId="urn:microsoft.com/office/officeart/2005/8/layout/vList2"/>
    <dgm:cxn modelId="{74521666-761C-4DA2-95A2-FC4D126F0ED7}" srcId="{C8F4E11E-B90B-4161-A836-BE5370EDE783}" destId="{6FF480A0-219D-4A5B-98DE-3C33702693BD}" srcOrd="0" destOrd="0" parTransId="{F21C6D74-EACF-4450-AD4A-5C65C0158614}" sibTransId="{B5A8C4D0-A212-4ECF-946F-01B02F143B92}"/>
    <dgm:cxn modelId="{DD63740A-9615-4E4A-B7B7-4E792D0EAEA8}" type="presOf" srcId="{6FF480A0-219D-4A5B-98DE-3C33702693BD}" destId="{D56D8CAB-4B90-4585-9E66-6539B02E9E31}" srcOrd="0" destOrd="0" presId="urn:microsoft.com/office/officeart/2005/8/layout/vList2"/>
    <dgm:cxn modelId="{42B2F2BE-5647-4A5C-8019-B16E54A61D39}" type="presOf" srcId="{CA06283A-E9D8-439D-AA50-8A08460DB7D1}" destId="{781C4B34-CBB4-4111-BB82-0240824F423D}" srcOrd="0" destOrd="0" presId="urn:microsoft.com/office/officeart/2005/8/layout/vList2"/>
    <dgm:cxn modelId="{75C81F25-6D39-4F7B-93C1-A0EB183C6E24}" srcId="{6FF480A0-219D-4A5B-98DE-3C33702693BD}" destId="{CA06283A-E9D8-439D-AA50-8A08460DB7D1}" srcOrd="0" destOrd="0" parTransId="{947C3507-5F7D-48D0-81BE-3470B13C22C9}" sibTransId="{4B9BF8C9-21AB-4047-BA8D-B77FB4EDF4DC}"/>
    <dgm:cxn modelId="{4CCB9223-6CC6-4737-B01F-B9E77C716862}" type="presParOf" srcId="{8977544A-3FAB-4463-8B17-DBB245142D2C}" destId="{D56D8CAB-4B90-4585-9E66-6539B02E9E31}" srcOrd="0" destOrd="0" presId="urn:microsoft.com/office/officeart/2005/8/layout/vList2"/>
    <dgm:cxn modelId="{5B4A353F-D090-4A47-8A29-EEDC97D318E8}" type="presParOf" srcId="{8977544A-3FAB-4463-8B17-DBB245142D2C}" destId="{781C4B34-CBB4-4111-BB82-0240824F423D}"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1.xml><?xml version="1.0" encoding="utf-8"?>
<dgm:dataModel xmlns:dgm="http://schemas.openxmlformats.org/drawingml/2006/diagram" xmlns:a="http://schemas.openxmlformats.org/drawingml/2006/main">
  <dgm:ptLst>
    <dgm:pt modelId="{685F67E7-78B5-46D9-88F4-ECD7F883D92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C6F2010-C6B0-4207-8EA3-FC32909BA46C}">
      <dgm:prSet phldrT="[Text]" custT="1"/>
      <dgm:spPr/>
      <dgm:t>
        <a:bodyPr/>
        <a:lstStyle/>
        <a:p>
          <a:r>
            <a:rPr lang="en-US" sz="2000" dirty="0" smtClean="0">
              <a:latin typeface="Times New Roman" panose="02020603050405020304" pitchFamily="18" charset="0"/>
              <a:cs typeface="Times New Roman" panose="02020603050405020304" pitchFamily="18" charset="0"/>
            </a:rPr>
            <a:t>The patient wears red-green filter goggles with the red filter initially in front of the right eye</a:t>
          </a:r>
          <a:endParaRPr lang="en-US" sz="2000" dirty="0">
            <a:latin typeface="Times New Roman" panose="02020603050405020304" pitchFamily="18" charset="0"/>
            <a:cs typeface="Times New Roman" panose="02020603050405020304" pitchFamily="18" charset="0"/>
          </a:endParaRPr>
        </a:p>
      </dgm:t>
    </dgm:pt>
    <dgm:pt modelId="{D077017B-12DD-4E3A-B66E-C2C83CBC9449}" type="parTrans" cxnId="{F0B382E0-66C3-480D-8ACE-412ADFB9F26D}">
      <dgm:prSet/>
      <dgm:spPr/>
      <dgm:t>
        <a:bodyPr/>
        <a:lstStyle/>
        <a:p>
          <a:endParaRPr lang="en-US"/>
        </a:p>
      </dgm:t>
    </dgm:pt>
    <dgm:pt modelId="{7AA770B1-DFD4-4C2A-9E9C-CCAED5E18006}" type="sibTrans" cxnId="{F0B382E0-66C3-480D-8ACE-412ADFB9F26D}">
      <dgm:prSet/>
      <dgm:spPr/>
      <dgm:t>
        <a:bodyPr/>
        <a:lstStyle/>
        <a:p>
          <a:endParaRPr lang="en-US"/>
        </a:p>
      </dgm:t>
    </dgm:pt>
    <dgm:pt modelId="{BE513D52-0DEA-40D3-9548-C6A0C8F3201A}">
      <dgm:prSet phldrT="[Text]" custT="1"/>
      <dgm:spPr/>
      <dgm:t>
        <a:bodyPr/>
        <a:lstStyle/>
        <a:p>
          <a:r>
            <a:rPr lang="en-US" sz="2000" dirty="0" smtClean="0">
              <a:latin typeface="Times New Roman" panose="02020603050405020304" pitchFamily="18" charset="0"/>
              <a:cs typeface="Times New Roman" panose="02020603050405020304" pitchFamily="18" charset="0"/>
            </a:rPr>
            <a:t>The patient holds a green light projection and the examiner a red one</a:t>
          </a:r>
          <a:endParaRPr lang="en-US" sz="2000" dirty="0">
            <a:latin typeface="Times New Roman" panose="02020603050405020304" pitchFamily="18" charset="0"/>
            <a:cs typeface="Times New Roman" panose="02020603050405020304" pitchFamily="18" charset="0"/>
          </a:endParaRPr>
        </a:p>
      </dgm:t>
    </dgm:pt>
    <dgm:pt modelId="{5A366A87-4A3C-404F-8FBE-E061F08917FB}" type="parTrans" cxnId="{312F9E10-FB53-4FA8-AC9A-9EF90ED2D933}">
      <dgm:prSet/>
      <dgm:spPr/>
      <dgm:t>
        <a:bodyPr/>
        <a:lstStyle/>
        <a:p>
          <a:endParaRPr lang="en-US"/>
        </a:p>
      </dgm:t>
    </dgm:pt>
    <dgm:pt modelId="{CCAF168F-8A46-4AD8-8A2B-B6DE5E85CBCA}" type="sibTrans" cxnId="{312F9E10-FB53-4FA8-AC9A-9EF90ED2D933}">
      <dgm:prSet/>
      <dgm:spPr/>
      <dgm:t>
        <a:bodyPr/>
        <a:lstStyle/>
        <a:p>
          <a:endParaRPr lang="en-US"/>
        </a:p>
      </dgm:t>
    </dgm:pt>
    <dgm:pt modelId="{143063E3-7093-46AF-8FA6-9B528685819A}">
      <dgm:prSet phldrT="[Text]" custT="1"/>
      <dgm:spPr/>
      <dgm:t>
        <a:bodyPr/>
        <a:lstStyle/>
        <a:p>
          <a:r>
            <a:rPr lang="en-US" sz="2000" dirty="0" smtClean="0">
              <a:latin typeface="Times New Roman" panose="02020603050405020304" pitchFamily="18" charset="0"/>
              <a:cs typeface="Times New Roman" panose="02020603050405020304" pitchFamily="18" charset="0"/>
            </a:rPr>
            <a:t>The examiner projects the red light onto the screen and ask patient to superimpose his green light on the red light. In normal circumstances the two pointers should be almost superimposed in all nine positions of gaze</a:t>
          </a:r>
          <a:endParaRPr lang="en-US" sz="2000" dirty="0">
            <a:latin typeface="Times New Roman" panose="02020603050405020304" pitchFamily="18" charset="0"/>
            <a:cs typeface="Times New Roman" panose="02020603050405020304" pitchFamily="18" charset="0"/>
          </a:endParaRPr>
        </a:p>
      </dgm:t>
    </dgm:pt>
    <dgm:pt modelId="{274FD8E4-1185-4DCE-8959-56885AAC5C8D}" type="parTrans" cxnId="{44D33C2F-EA4E-46FA-B44C-5BFB58D0E797}">
      <dgm:prSet/>
      <dgm:spPr/>
      <dgm:t>
        <a:bodyPr/>
        <a:lstStyle/>
        <a:p>
          <a:endParaRPr lang="en-US"/>
        </a:p>
      </dgm:t>
    </dgm:pt>
    <dgm:pt modelId="{96983883-8175-4B20-8743-35502F87E394}" type="sibTrans" cxnId="{44D33C2F-EA4E-46FA-B44C-5BFB58D0E797}">
      <dgm:prSet/>
      <dgm:spPr/>
      <dgm:t>
        <a:bodyPr/>
        <a:lstStyle/>
        <a:p>
          <a:endParaRPr lang="en-US"/>
        </a:p>
      </dgm:t>
    </dgm:pt>
    <dgm:pt modelId="{C97DD428-381A-4EBA-A2B7-28B5BDEBA9BF}">
      <dgm:prSet phldrT="[Text]" custT="1"/>
      <dgm:spPr/>
      <dgm:t>
        <a:bodyPr/>
        <a:lstStyle/>
        <a:p>
          <a:r>
            <a:rPr lang="en-US" sz="2000" dirty="0" smtClean="0">
              <a:latin typeface="Times New Roman" panose="02020603050405020304" pitchFamily="18" charset="0"/>
              <a:cs typeface="Times New Roman" panose="02020603050405020304" pitchFamily="18" charset="0"/>
            </a:rPr>
            <a:t>The goggles are then reversed so that the red filter is in front of the patient‘s left eye and the procedure repeated </a:t>
          </a:r>
          <a:endParaRPr lang="en-US" sz="2000" dirty="0">
            <a:latin typeface="Times New Roman" panose="02020603050405020304" pitchFamily="18" charset="0"/>
            <a:cs typeface="Times New Roman" panose="02020603050405020304" pitchFamily="18" charset="0"/>
          </a:endParaRPr>
        </a:p>
      </dgm:t>
    </dgm:pt>
    <dgm:pt modelId="{6A1FF629-156E-4C07-B547-26226A5DBB57}" type="parTrans" cxnId="{DEFA2C69-133B-4528-A2EA-80D3F03840EC}">
      <dgm:prSet/>
      <dgm:spPr/>
      <dgm:t>
        <a:bodyPr/>
        <a:lstStyle/>
        <a:p>
          <a:endParaRPr lang="en-US"/>
        </a:p>
      </dgm:t>
    </dgm:pt>
    <dgm:pt modelId="{F9071E28-623D-433F-85BB-A2F7772F0D07}" type="sibTrans" cxnId="{DEFA2C69-133B-4528-A2EA-80D3F03840EC}">
      <dgm:prSet/>
      <dgm:spPr/>
      <dgm:t>
        <a:bodyPr/>
        <a:lstStyle/>
        <a:p>
          <a:endParaRPr lang="en-US"/>
        </a:p>
      </dgm:t>
    </dgm:pt>
    <dgm:pt modelId="{DDD88AC8-7F95-477F-A861-6FE717476CB0}">
      <dgm:prSet phldrT="[Text]" custT="1"/>
      <dgm:spPr/>
      <dgm:t>
        <a:bodyPr/>
        <a:lstStyle/>
        <a:p>
          <a:r>
            <a:rPr lang="en-US" sz="2000" dirty="0" smtClean="0">
              <a:latin typeface="Times New Roman" panose="02020603050405020304" pitchFamily="18" charset="0"/>
              <a:cs typeface="Times New Roman" panose="02020603050405020304" pitchFamily="18" charset="0"/>
            </a:rPr>
            <a:t>Red-green glasses; 2 projector pointers (red and green)</a:t>
          </a:r>
          <a:endParaRPr lang="en-US" sz="2000" dirty="0">
            <a:latin typeface="Times New Roman" panose="02020603050405020304" pitchFamily="18" charset="0"/>
            <a:cs typeface="Times New Roman" panose="02020603050405020304" pitchFamily="18" charset="0"/>
          </a:endParaRPr>
        </a:p>
      </dgm:t>
    </dgm:pt>
    <dgm:pt modelId="{E9996880-91EC-45BC-81BE-3FCB1363E84C}" type="parTrans" cxnId="{936B02DB-9EF5-41E6-8510-9C68DDE71105}">
      <dgm:prSet/>
      <dgm:spPr/>
      <dgm:t>
        <a:bodyPr/>
        <a:lstStyle/>
        <a:p>
          <a:endParaRPr lang="en-US"/>
        </a:p>
      </dgm:t>
    </dgm:pt>
    <dgm:pt modelId="{F02234B7-DD67-4836-9573-72285EEDF5E2}" type="sibTrans" cxnId="{936B02DB-9EF5-41E6-8510-9C68DDE71105}">
      <dgm:prSet/>
      <dgm:spPr/>
      <dgm:t>
        <a:bodyPr/>
        <a:lstStyle/>
        <a:p>
          <a:endParaRPr lang="en-US"/>
        </a:p>
      </dgm:t>
    </dgm:pt>
    <dgm:pt modelId="{A8A25E3A-6AA3-4538-9CFE-D7846C331E43}" type="pres">
      <dgm:prSet presAssocID="{685F67E7-78B5-46D9-88F4-ECD7F883D92C}" presName="linear" presStyleCnt="0">
        <dgm:presLayoutVars>
          <dgm:animLvl val="lvl"/>
          <dgm:resizeHandles val="exact"/>
        </dgm:presLayoutVars>
      </dgm:prSet>
      <dgm:spPr/>
      <dgm:t>
        <a:bodyPr/>
        <a:lstStyle/>
        <a:p>
          <a:endParaRPr lang="en-US"/>
        </a:p>
      </dgm:t>
    </dgm:pt>
    <dgm:pt modelId="{98BC8120-6584-4C35-BCCB-E466C67FF8DA}" type="pres">
      <dgm:prSet presAssocID="{DDD88AC8-7F95-477F-A861-6FE717476CB0}" presName="parentText" presStyleLbl="node1" presStyleIdx="0" presStyleCnt="1" custScaleY="69975">
        <dgm:presLayoutVars>
          <dgm:chMax val="0"/>
          <dgm:bulletEnabled val="1"/>
        </dgm:presLayoutVars>
      </dgm:prSet>
      <dgm:spPr/>
      <dgm:t>
        <a:bodyPr/>
        <a:lstStyle/>
        <a:p>
          <a:endParaRPr lang="en-US"/>
        </a:p>
      </dgm:t>
    </dgm:pt>
    <dgm:pt modelId="{E835BF7D-F81F-4E3B-8E74-0A72A12536FF}" type="pres">
      <dgm:prSet presAssocID="{DDD88AC8-7F95-477F-A861-6FE717476CB0}" presName="childText" presStyleLbl="revTx" presStyleIdx="0" presStyleCnt="1">
        <dgm:presLayoutVars>
          <dgm:bulletEnabled val="1"/>
        </dgm:presLayoutVars>
      </dgm:prSet>
      <dgm:spPr/>
      <dgm:t>
        <a:bodyPr/>
        <a:lstStyle/>
        <a:p>
          <a:endParaRPr lang="en-US"/>
        </a:p>
      </dgm:t>
    </dgm:pt>
  </dgm:ptLst>
  <dgm:cxnLst>
    <dgm:cxn modelId="{4400E960-C004-4B2B-B339-F8A9A2183CCF}" type="presOf" srcId="{DDD88AC8-7F95-477F-A861-6FE717476CB0}" destId="{98BC8120-6584-4C35-BCCB-E466C67FF8DA}" srcOrd="0" destOrd="0" presId="urn:microsoft.com/office/officeart/2005/8/layout/vList2"/>
    <dgm:cxn modelId="{44D33C2F-EA4E-46FA-B44C-5BFB58D0E797}" srcId="{DDD88AC8-7F95-477F-A861-6FE717476CB0}" destId="{143063E3-7093-46AF-8FA6-9B528685819A}" srcOrd="2" destOrd="0" parTransId="{274FD8E4-1185-4DCE-8959-56885AAC5C8D}" sibTransId="{96983883-8175-4B20-8743-35502F87E394}"/>
    <dgm:cxn modelId="{91EA00D6-0BE6-4CE2-B718-AD4962A7FF0F}" type="presOf" srcId="{143063E3-7093-46AF-8FA6-9B528685819A}" destId="{E835BF7D-F81F-4E3B-8E74-0A72A12536FF}" srcOrd="0" destOrd="2" presId="urn:microsoft.com/office/officeart/2005/8/layout/vList2"/>
    <dgm:cxn modelId="{2B35F435-6002-4498-A1F8-7C2BC7A64962}" type="presOf" srcId="{685F67E7-78B5-46D9-88F4-ECD7F883D92C}" destId="{A8A25E3A-6AA3-4538-9CFE-D7846C331E43}" srcOrd="0" destOrd="0" presId="urn:microsoft.com/office/officeart/2005/8/layout/vList2"/>
    <dgm:cxn modelId="{F0B382E0-66C3-480D-8ACE-412ADFB9F26D}" srcId="{DDD88AC8-7F95-477F-A861-6FE717476CB0}" destId="{FC6F2010-C6B0-4207-8EA3-FC32909BA46C}" srcOrd="0" destOrd="0" parTransId="{D077017B-12DD-4E3A-B66E-C2C83CBC9449}" sibTransId="{7AA770B1-DFD4-4C2A-9E9C-CCAED5E18006}"/>
    <dgm:cxn modelId="{A83E4AAA-9A92-4E5C-933E-8DED01A42DF9}" type="presOf" srcId="{FC6F2010-C6B0-4207-8EA3-FC32909BA46C}" destId="{E835BF7D-F81F-4E3B-8E74-0A72A12536FF}" srcOrd="0" destOrd="0" presId="urn:microsoft.com/office/officeart/2005/8/layout/vList2"/>
    <dgm:cxn modelId="{A6FE3E35-F557-4B98-9F80-3CB874E493C1}" type="presOf" srcId="{C97DD428-381A-4EBA-A2B7-28B5BDEBA9BF}" destId="{E835BF7D-F81F-4E3B-8E74-0A72A12536FF}" srcOrd="0" destOrd="3" presId="urn:microsoft.com/office/officeart/2005/8/layout/vList2"/>
    <dgm:cxn modelId="{312F9E10-FB53-4FA8-AC9A-9EF90ED2D933}" srcId="{DDD88AC8-7F95-477F-A861-6FE717476CB0}" destId="{BE513D52-0DEA-40D3-9548-C6A0C8F3201A}" srcOrd="1" destOrd="0" parTransId="{5A366A87-4A3C-404F-8FBE-E061F08917FB}" sibTransId="{CCAF168F-8A46-4AD8-8A2B-B6DE5E85CBCA}"/>
    <dgm:cxn modelId="{DEFA2C69-133B-4528-A2EA-80D3F03840EC}" srcId="{DDD88AC8-7F95-477F-A861-6FE717476CB0}" destId="{C97DD428-381A-4EBA-A2B7-28B5BDEBA9BF}" srcOrd="3" destOrd="0" parTransId="{6A1FF629-156E-4C07-B547-26226A5DBB57}" sibTransId="{F9071E28-623D-433F-85BB-A2F7772F0D07}"/>
    <dgm:cxn modelId="{936B02DB-9EF5-41E6-8510-9C68DDE71105}" srcId="{685F67E7-78B5-46D9-88F4-ECD7F883D92C}" destId="{DDD88AC8-7F95-477F-A861-6FE717476CB0}" srcOrd="0" destOrd="0" parTransId="{E9996880-91EC-45BC-81BE-3FCB1363E84C}" sibTransId="{F02234B7-DD67-4836-9573-72285EEDF5E2}"/>
    <dgm:cxn modelId="{874BD9BD-0946-4F2B-9ABB-0A2AB67D927E}" type="presOf" srcId="{BE513D52-0DEA-40D3-9548-C6A0C8F3201A}" destId="{E835BF7D-F81F-4E3B-8E74-0A72A12536FF}" srcOrd="0" destOrd="1" presId="urn:microsoft.com/office/officeart/2005/8/layout/vList2"/>
    <dgm:cxn modelId="{7E6DC4C8-56B6-4739-8D01-35EF2126ABB2}" type="presParOf" srcId="{A8A25E3A-6AA3-4538-9CFE-D7846C331E43}" destId="{98BC8120-6584-4C35-BCCB-E466C67FF8DA}" srcOrd="0" destOrd="0" presId="urn:microsoft.com/office/officeart/2005/8/layout/vList2"/>
    <dgm:cxn modelId="{3DE02BF6-2FCB-4688-9499-8643BEF6B3CB}" type="presParOf" srcId="{A8A25E3A-6AA3-4538-9CFE-D7846C331E43}" destId="{E835BF7D-F81F-4E3B-8E74-0A72A12536FF}"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2.xml><?xml version="1.0" encoding="utf-8"?>
<dgm:dataModel xmlns:dgm="http://schemas.openxmlformats.org/drawingml/2006/diagram" xmlns:a="http://schemas.openxmlformats.org/drawingml/2006/main">
  <dgm:ptLst>
    <dgm:pt modelId="{C8F4E11E-B90B-4161-A836-BE5370EDE783}"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FF480A0-219D-4A5B-98DE-3C33702693BD}">
      <dgm:prSet phldrT="[Text]" custT="1"/>
      <dgm:spPr/>
      <dgm:t>
        <a:bodyPr/>
        <a:lstStyle/>
        <a:p>
          <a:pPr algn="ctr"/>
          <a:r>
            <a:rPr lang="en-US" sz="3300" dirty="0" smtClean="0">
              <a:latin typeface="Times New Roman" panose="02020603050405020304" pitchFamily="18" charset="0"/>
              <a:cs typeface="Times New Roman" panose="02020603050405020304" pitchFamily="18" charset="0"/>
            </a:rPr>
            <a:t> Less screen</a:t>
          </a:r>
          <a:endParaRPr lang="en-US" sz="3200" dirty="0">
            <a:latin typeface="Times New Roman" panose="02020603050405020304" pitchFamily="18" charset="0"/>
            <a:cs typeface="Times New Roman" panose="02020603050405020304" pitchFamily="18" charset="0"/>
          </a:endParaRPr>
        </a:p>
      </dgm:t>
    </dgm:pt>
    <dgm:pt modelId="{F21C6D74-EACF-4450-AD4A-5C65C0158614}" type="parTrans" cxnId="{74521666-761C-4DA2-95A2-FC4D126F0ED7}">
      <dgm:prSet/>
      <dgm:spPr/>
      <dgm:t>
        <a:bodyPr/>
        <a:lstStyle/>
        <a:p>
          <a:endParaRPr lang="en-US"/>
        </a:p>
      </dgm:t>
    </dgm:pt>
    <dgm:pt modelId="{B5A8C4D0-A212-4ECF-946F-01B02F143B92}" type="sibTrans" cxnId="{74521666-761C-4DA2-95A2-FC4D126F0ED7}">
      <dgm:prSet/>
      <dgm:spPr/>
      <dgm:t>
        <a:bodyPr/>
        <a:lstStyle/>
        <a:p>
          <a:endParaRPr lang="en-US"/>
        </a:p>
      </dgm:t>
    </dgm:pt>
    <dgm:pt modelId="{CA06283A-E9D8-439D-AA50-8A08460DB7D1}">
      <dgm:prSet phldrT="[Text]" custT="1"/>
      <dgm:spPr/>
      <dgm:t>
        <a:bodyPr/>
        <a:lstStyle/>
        <a:p>
          <a:r>
            <a:rPr lang="en-US" sz="2000" dirty="0" smtClean="0">
              <a:latin typeface="Times New Roman" panose="02020603050405020304" pitchFamily="18" charset="0"/>
              <a:cs typeface="Times New Roman" panose="02020603050405020304" pitchFamily="18" charset="0"/>
            </a:rPr>
            <a:t>Is similar to the Hess test but dissociation is carried out using a mirror, not red-green goggles</a:t>
          </a:r>
          <a:endParaRPr lang="en-US" sz="2000" dirty="0">
            <a:latin typeface="Times New Roman" panose="02020603050405020304" pitchFamily="18" charset="0"/>
            <a:cs typeface="Times New Roman" panose="02020603050405020304" pitchFamily="18" charset="0"/>
          </a:endParaRPr>
        </a:p>
      </dgm:t>
    </dgm:pt>
    <dgm:pt modelId="{947C3507-5F7D-48D0-81BE-3470B13C22C9}" type="parTrans" cxnId="{75C81F25-6D39-4F7B-93C1-A0EB183C6E24}">
      <dgm:prSet/>
      <dgm:spPr/>
      <dgm:t>
        <a:bodyPr/>
        <a:lstStyle/>
        <a:p>
          <a:endParaRPr lang="en-US"/>
        </a:p>
      </dgm:t>
    </dgm:pt>
    <dgm:pt modelId="{4B9BF8C9-21AB-4047-BA8D-B77FB4EDF4DC}" type="sibTrans" cxnId="{75C81F25-6D39-4F7B-93C1-A0EB183C6E24}">
      <dgm:prSet/>
      <dgm:spPr/>
      <dgm:t>
        <a:bodyPr/>
        <a:lstStyle/>
        <a:p>
          <a:endParaRPr lang="en-US"/>
        </a:p>
      </dgm:t>
    </dgm:pt>
    <dgm:pt modelId="{8977544A-3FAB-4463-8B17-DBB245142D2C}" type="pres">
      <dgm:prSet presAssocID="{C8F4E11E-B90B-4161-A836-BE5370EDE783}" presName="linear" presStyleCnt="0">
        <dgm:presLayoutVars>
          <dgm:animLvl val="lvl"/>
          <dgm:resizeHandles val="exact"/>
        </dgm:presLayoutVars>
      </dgm:prSet>
      <dgm:spPr/>
      <dgm:t>
        <a:bodyPr/>
        <a:lstStyle/>
        <a:p>
          <a:endParaRPr lang="en-US"/>
        </a:p>
      </dgm:t>
    </dgm:pt>
    <dgm:pt modelId="{D56D8CAB-4B90-4585-9E66-6539B02E9E31}" type="pres">
      <dgm:prSet presAssocID="{6FF480A0-219D-4A5B-98DE-3C33702693BD}" presName="parentText" presStyleLbl="node1" presStyleIdx="0" presStyleCnt="1" custScaleY="53567">
        <dgm:presLayoutVars>
          <dgm:chMax val="0"/>
          <dgm:bulletEnabled val="1"/>
        </dgm:presLayoutVars>
      </dgm:prSet>
      <dgm:spPr/>
      <dgm:t>
        <a:bodyPr/>
        <a:lstStyle/>
        <a:p>
          <a:endParaRPr lang="en-US"/>
        </a:p>
      </dgm:t>
    </dgm:pt>
    <dgm:pt modelId="{781C4B34-CBB4-4111-BB82-0240824F423D}" type="pres">
      <dgm:prSet presAssocID="{6FF480A0-219D-4A5B-98DE-3C33702693BD}" presName="childText" presStyleLbl="revTx" presStyleIdx="0" presStyleCnt="1">
        <dgm:presLayoutVars>
          <dgm:bulletEnabled val="1"/>
        </dgm:presLayoutVars>
      </dgm:prSet>
      <dgm:spPr/>
      <dgm:t>
        <a:bodyPr/>
        <a:lstStyle/>
        <a:p>
          <a:endParaRPr lang="en-US"/>
        </a:p>
      </dgm:t>
    </dgm:pt>
  </dgm:ptLst>
  <dgm:cxnLst>
    <dgm:cxn modelId="{3260894E-9BA9-4508-90C4-11DF81262728}" type="presOf" srcId="{C8F4E11E-B90B-4161-A836-BE5370EDE783}" destId="{8977544A-3FAB-4463-8B17-DBB245142D2C}" srcOrd="0" destOrd="0" presId="urn:microsoft.com/office/officeart/2005/8/layout/vList2"/>
    <dgm:cxn modelId="{74521666-761C-4DA2-95A2-FC4D126F0ED7}" srcId="{C8F4E11E-B90B-4161-A836-BE5370EDE783}" destId="{6FF480A0-219D-4A5B-98DE-3C33702693BD}" srcOrd="0" destOrd="0" parTransId="{F21C6D74-EACF-4450-AD4A-5C65C0158614}" sibTransId="{B5A8C4D0-A212-4ECF-946F-01B02F143B92}"/>
    <dgm:cxn modelId="{DD63740A-9615-4E4A-B7B7-4E792D0EAEA8}" type="presOf" srcId="{6FF480A0-219D-4A5B-98DE-3C33702693BD}" destId="{D56D8CAB-4B90-4585-9E66-6539B02E9E31}" srcOrd="0" destOrd="0" presId="urn:microsoft.com/office/officeart/2005/8/layout/vList2"/>
    <dgm:cxn modelId="{42B2F2BE-5647-4A5C-8019-B16E54A61D39}" type="presOf" srcId="{CA06283A-E9D8-439D-AA50-8A08460DB7D1}" destId="{781C4B34-CBB4-4111-BB82-0240824F423D}" srcOrd="0" destOrd="0" presId="urn:microsoft.com/office/officeart/2005/8/layout/vList2"/>
    <dgm:cxn modelId="{75C81F25-6D39-4F7B-93C1-A0EB183C6E24}" srcId="{6FF480A0-219D-4A5B-98DE-3C33702693BD}" destId="{CA06283A-E9D8-439D-AA50-8A08460DB7D1}" srcOrd="0" destOrd="0" parTransId="{947C3507-5F7D-48D0-81BE-3470B13C22C9}" sibTransId="{4B9BF8C9-21AB-4047-BA8D-B77FB4EDF4DC}"/>
    <dgm:cxn modelId="{4CCB9223-6CC6-4737-B01F-B9E77C716862}" type="presParOf" srcId="{8977544A-3FAB-4463-8B17-DBB245142D2C}" destId="{D56D8CAB-4B90-4585-9E66-6539B02E9E31}" srcOrd="0" destOrd="0" presId="urn:microsoft.com/office/officeart/2005/8/layout/vList2"/>
    <dgm:cxn modelId="{5B4A353F-D090-4A47-8A29-EEDC97D318E8}" type="presParOf" srcId="{8977544A-3FAB-4463-8B17-DBB245142D2C}" destId="{781C4B34-CBB4-4111-BB82-0240824F423D}" srcOrd="1" destOrd="0" presId="urn:microsoft.com/office/officeart/2005/8/layout/vList2"/>
  </dgm:cxnLst>
  <dgm:bg/>
  <dgm:whole/>
  <dgm:extLst>
    <a:ext uri="http://schemas.microsoft.com/office/drawing/2008/diagram">
      <dsp:dataModelExt xmlns:dsp="http://schemas.microsoft.com/office/drawing/2008/diagram" relId="rId19" minVer="http://schemas.openxmlformats.org/drawingml/2006/diagram"/>
    </a:ext>
  </dgm:extLst>
</dgm:dataModel>
</file>

<file path=ppt/diagrams/data43.xml><?xml version="1.0" encoding="utf-8"?>
<dgm:dataModel xmlns:dgm="http://schemas.openxmlformats.org/drawingml/2006/diagram" xmlns:a="http://schemas.openxmlformats.org/drawingml/2006/main">
  <dgm:ptLst>
    <dgm:pt modelId="{685F67E7-78B5-46D9-88F4-ECD7F883D92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C6F2010-C6B0-4207-8EA3-FC32909BA46C}">
      <dgm:prSet phldrT="[Text]" custT="1"/>
      <dgm:spPr/>
      <dgm:t>
        <a:bodyPr/>
        <a:lstStyle/>
        <a:p>
          <a:r>
            <a:rPr lang="en-US" sz="2000" dirty="0" smtClean="0">
              <a:latin typeface="Times New Roman" panose="02020603050405020304" pitchFamily="18" charset="0"/>
              <a:cs typeface="Times New Roman" panose="02020603050405020304" pitchFamily="18" charset="0"/>
            </a:rPr>
            <a:t>The two charts are compared</a:t>
          </a:r>
          <a:endParaRPr lang="en-US" sz="2000" dirty="0">
            <a:latin typeface="Times New Roman" panose="02020603050405020304" pitchFamily="18" charset="0"/>
            <a:cs typeface="Times New Roman" panose="02020603050405020304" pitchFamily="18" charset="0"/>
          </a:endParaRPr>
        </a:p>
      </dgm:t>
    </dgm:pt>
    <dgm:pt modelId="{D077017B-12DD-4E3A-B66E-C2C83CBC9449}" type="parTrans" cxnId="{F0B382E0-66C3-480D-8ACE-412ADFB9F26D}">
      <dgm:prSet/>
      <dgm:spPr/>
      <dgm:t>
        <a:bodyPr/>
        <a:lstStyle/>
        <a:p>
          <a:endParaRPr lang="en-US"/>
        </a:p>
      </dgm:t>
    </dgm:pt>
    <dgm:pt modelId="{7AA770B1-DFD4-4C2A-9E9C-CCAED5E18006}" type="sibTrans" cxnId="{F0B382E0-66C3-480D-8ACE-412ADFB9F26D}">
      <dgm:prSet/>
      <dgm:spPr/>
      <dgm:t>
        <a:bodyPr/>
        <a:lstStyle/>
        <a:p>
          <a:endParaRPr lang="en-US"/>
        </a:p>
      </dgm:t>
    </dgm:pt>
    <dgm:pt modelId="{143063E3-7093-46AF-8FA6-9B528685819A}">
      <dgm:prSet phldrT="[Text]" custT="1"/>
      <dgm:spPr/>
      <dgm:t>
        <a:bodyPr/>
        <a:lstStyle/>
        <a:p>
          <a:r>
            <a:rPr lang="en-US" sz="2000" dirty="0" smtClean="0">
              <a:latin typeface="Times New Roman" panose="02020603050405020304" pitchFamily="18" charset="0"/>
              <a:cs typeface="Times New Roman" panose="02020603050405020304" pitchFamily="18" charset="0"/>
            </a:rPr>
            <a:t>The smaller chart indicates the eye with the paretic eye (right eye)</a:t>
          </a:r>
          <a:endParaRPr lang="en-US" sz="2000" dirty="0">
            <a:latin typeface="Times New Roman" panose="02020603050405020304" pitchFamily="18" charset="0"/>
            <a:cs typeface="Times New Roman" panose="02020603050405020304" pitchFamily="18" charset="0"/>
          </a:endParaRPr>
        </a:p>
      </dgm:t>
    </dgm:pt>
    <dgm:pt modelId="{274FD8E4-1185-4DCE-8959-56885AAC5C8D}" type="parTrans" cxnId="{44D33C2F-EA4E-46FA-B44C-5BFB58D0E797}">
      <dgm:prSet/>
      <dgm:spPr/>
      <dgm:t>
        <a:bodyPr/>
        <a:lstStyle/>
        <a:p>
          <a:endParaRPr lang="en-US"/>
        </a:p>
      </dgm:t>
    </dgm:pt>
    <dgm:pt modelId="{96983883-8175-4B20-8743-35502F87E394}" type="sibTrans" cxnId="{44D33C2F-EA4E-46FA-B44C-5BFB58D0E797}">
      <dgm:prSet/>
      <dgm:spPr/>
      <dgm:t>
        <a:bodyPr/>
        <a:lstStyle/>
        <a:p>
          <a:endParaRPr lang="en-US"/>
        </a:p>
      </dgm:t>
    </dgm:pt>
    <dgm:pt modelId="{C97DD428-381A-4EBA-A2B7-28B5BDEBA9BF}">
      <dgm:prSet phldrT="[Text]" custT="1"/>
      <dgm:spPr/>
      <dgm:t>
        <a:bodyPr/>
        <a:lstStyle/>
        <a:p>
          <a:r>
            <a:rPr lang="en-US" sz="2000" dirty="0" smtClean="0">
              <a:latin typeface="Times New Roman" panose="02020603050405020304" pitchFamily="18" charset="0"/>
              <a:cs typeface="Times New Roman" panose="02020603050405020304" pitchFamily="18" charset="0"/>
            </a:rPr>
            <a:t>The larger chart indicates the eye with overacting muscle (left eye)</a:t>
          </a:r>
          <a:endParaRPr lang="en-US" sz="2000" dirty="0">
            <a:latin typeface="Times New Roman" panose="02020603050405020304" pitchFamily="18" charset="0"/>
            <a:cs typeface="Times New Roman" panose="02020603050405020304" pitchFamily="18" charset="0"/>
          </a:endParaRPr>
        </a:p>
      </dgm:t>
    </dgm:pt>
    <dgm:pt modelId="{6A1FF629-156E-4C07-B547-26226A5DBB57}" type="parTrans" cxnId="{DEFA2C69-133B-4528-A2EA-80D3F03840EC}">
      <dgm:prSet/>
      <dgm:spPr/>
      <dgm:t>
        <a:bodyPr/>
        <a:lstStyle/>
        <a:p>
          <a:endParaRPr lang="en-US"/>
        </a:p>
      </dgm:t>
    </dgm:pt>
    <dgm:pt modelId="{F9071E28-623D-433F-85BB-A2F7772F0D07}" type="sibTrans" cxnId="{DEFA2C69-133B-4528-A2EA-80D3F03840EC}">
      <dgm:prSet/>
      <dgm:spPr/>
      <dgm:t>
        <a:bodyPr/>
        <a:lstStyle/>
        <a:p>
          <a:endParaRPr lang="en-US"/>
        </a:p>
      </dgm:t>
    </dgm:pt>
    <dgm:pt modelId="{DDD88AC8-7F95-477F-A861-6FE717476CB0}">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Interpretation of the chart</a:t>
          </a:r>
          <a:endParaRPr lang="en-US" sz="2400" dirty="0">
            <a:latin typeface="Times New Roman" panose="02020603050405020304" pitchFamily="18" charset="0"/>
            <a:cs typeface="Times New Roman" panose="02020603050405020304" pitchFamily="18" charset="0"/>
          </a:endParaRPr>
        </a:p>
      </dgm:t>
    </dgm:pt>
    <dgm:pt modelId="{E9996880-91EC-45BC-81BE-3FCB1363E84C}" type="parTrans" cxnId="{936B02DB-9EF5-41E6-8510-9C68DDE71105}">
      <dgm:prSet/>
      <dgm:spPr/>
      <dgm:t>
        <a:bodyPr/>
        <a:lstStyle/>
        <a:p>
          <a:endParaRPr lang="en-US"/>
        </a:p>
      </dgm:t>
    </dgm:pt>
    <dgm:pt modelId="{F02234B7-DD67-4836-9573-72285EEDF5E2}" type="sibTrans" cxnId="{936B02DB-9EF5-41E6-8510-9C68DDE71105}">
      <dgm:prSet/>
      <dgm:spPr/>
      <dgm:t>
        <a:bodyPr/>
        <a:lstStyle/>
        <a:p>
          <a:endParaRPr lang="en-US"/>
        </a:p>
      </dgm:t>
    </dgm:pt>
    <dgm:pt modelId="{BCB96AD8-0441-4ABF-9AF5-76FC0469FDBC}">
      <dgm:prSet phldrT="[Text]" custT="1"/>
      <dgm:spPr/>
      <dgm:t>
        <a:bodyPr/>
        <a:lstStyle/>
        <a:p>
          <a:r>
            <a:rPr lang="en-US" sz="2000" dirty="0" smtClean="0">
              <a:latin typeface="Times New Roman" panose="02020603050405020304" pitchFamily="18" charset="0"/>
              <a:cs typeface="Times New Roman" panose="02020603050405020304" pitchFamily="18" charset="0"/>
            </a:rPr>
            <a:t>The smaller chart shows its greatest restriction in the main direction of action of the paretic muscle (right lateral rectus)</a:t>
          </a:r>
          <a:endParaRPr lang="en-US" sz="2000" dirty="0">
            <a:latin typeface="Times New Roman" panose="02020603050405020304" pitchFamily="18" charset="0"/>
            <a:cs typeface="Times New Roman" panose="02020603050405020304" pitchFamily="18" charset="0"/>
          </a:endParaRPr>
        </a:p>
      </dgm:t>
    </dgm:pt>
    <dgm:pt modelId="{C6573BAF-9AB2-477D-A4FB-E5010670BC0C}" type="parTrans" cxnId="{0748B345-375E-45C7-99B5-BDA79FF7C835}">
      <dgm:prSet/>
      <dgm:spPr/>
      <dgm:t>
        <a:bodyPr/>
        <a:lstStyle/>
        <a:p>
          <a:endParaRPr lang="en-US"/>
        </a:p>
      </dgm:t>
    </dgm:pt>
    <dgm:pt modelId="{731FC463-901E-401F-B6E5-D435B03E9E88}" type="sibTrans" cxnId="{0748B345-375E-45C7-99B5-BDA79FF7C835}">
      <dgm:prSet/>
      <dgm:spPr/>
      <dgm:t>
        <a:bodyPr/>
        <a:lstStyle/>
        <a:p>
          <a:endParaRPr lang="en-US"/>
        </a:p>
      </dgm:t>
    </dgm:pt>
    <dgm:pt modelId="{E685915B-7734-4A6A-B2A9-CF7F1C4E4824}">
      <dgm:prSet phldrT="[Text]" custT="1"/>
      <dgm:spPr/>
      <dgm:t>
        <a:bodyPr/>
        <a:lstStyle/>
        <a:p>
          <a:r>
            <a:rPr lang="en-US" sz="2000" dirty="0" smtClean="0">
              <a:latin typeface="Times New Roman" panose="02020603050405020304" pitchFamily="18" charset="0"/>
              <a:cs typeface="Times New Roman" panose="02020603050405020304" pitchFamily="18" charset="0"/>
            </a:rPr>
            <a:t>The largest chart shows its greatest expansion in the main direction of action of the yoke muscle (left medial rectus)</a:t>
          </a:r>
          <a:endParaRPr lang="en-US" sz="2000" dirty="0">
            <a:latin typeface="Times New Roman" panose="02020603050405020304" pitchFamily="18" charset="0"/>
            <a:cs typeface="Times New Roman" panose="02020603050405020304" pitchFamily="18" charset="0"/>
          </a:endParaRPr>
        </a:p>
      </dgm:t>
    </dgm:pt>
    <dgm:pt modelId="{8EF2D7B8-FCC3-42A3-93BE-C411D7537513}" type="parTrans" cxnId="{64455AC3-590D-4005-8D9B-09AFAC4FB185}">
      <dgm:prSet/>
      <dgm:spPr/>
      <dgm:t>
        <a:bodyPr/>
        <a:lstStyle/>
        <a:p>
          <a:endParaRPr lang="en-US"/>
        </a:p>
      </dgm:t>
    </dgm:pt>
    <dgm:pt modelId="{848C1D72-308F-4E24-ACCA-C28A2ADED7A0}" type="sibTrans" cxnId="{64455AC3-590D-4005-8D9B-09AFAC4FB185}">
      <dgm:prSet/>
      <dgm:spPr/>
      <dgm:t>
        <a:bodyPr/>
        <a:lstStyle/>
        <a:p>
          <a:endParaRPr lang="en-US"/>
        </a:p>
      </dgm:t>
    </dgm:pt>
    <dgm:pt modelId="{A8A25E3A-6AA3-4538-9CFE-D7846C331E43}" type="pres">
      <dgm:prSet presAssocID="{685F67E7-78B5-46D9-88F4-ECD7F883D92C}" presName="linear" presStyleCnt="0">
        <dgm:presLayoutVars>
          <dgm:animLvl val="lvl"/>
          <dgm:resizeHandles val="exact"/>
        </dgm:presLayoutVars>
      </dgm:prSet>
      <dgm:spPr/>
      <dgm:t>
        <a:bodyPr/>
        <a:lstStyle/>
        <a:p>
          <a:endParaRPr lang="en-US"/>
        </a:p>
      </dgm:t>
    </dgm:pt>
    <dgm:pt modelId="{98BC8120-6584-4C35-BCCB-E466C67FF8DA}" type="pres">
      <dgm:prSet presAssocID="{DDD88AC8-7F95-477F-A861-6FE717476CB0}" presName="parentText" presStyleLbl="node1" presStyleIdx="0" presStyleCnt="1" custScaleY="69975">
        <dgm:presLayoutVars>
          <dgm:chMax val="0"/>
          <dgm:bulletEnabled val="1"/>
        </dgm:presLayoutVars>
      </dgm:prSet>
      <dgm:spPr/>
      <dgm:t>
        <a:bodyPr/>
        <a:lstStyle/>
        <a:p>
          <a:endParaRPr lang="en-US"/>
        </a:p>
      </dgm:t>
    </dgm:pt>
    <dgm:pt modelId="{E835BF7D-F81F-4E3B-8E74-0A72A12536FF}" type="pres">
      <dgm:prSet presAssocID="{DDD88AC8-7F95-477F-A861-6FE717476CB0}" presName="childText" presStyleLbl="revTx" presStyleIdx="0" presStyleCnt="1" custScaleY="112273">
        <dgm:presLayoutVars>
          <dgm:bulletEnabled val="1"/>
        </dgm:presLayoutVars>
      </dgm:prSet>
      <dgm:spPr/>
      <dgm:t>
        <a:bodyPr/>
        <a:lstStyle/>
        <a:p>
          <a:endParaRPr lang="en-US"/>
        </a:p>
      </dgm:t>
    </dgm:pt>
  </dgm:ptLst>
  <dgm:cxnLst>
    <dgm:cxn modelId="{4400E960-C004-4B2B-B339-F8A9A2183CCF}" type="presOf" srcId="{DDD88AC8-7F95-477F-A861-6FE717476CB0}" destId="{98BC8120-6584-4C35-BCCB-E466C67FF8DA}" srcOrd="0" destOrd="0" presId="urn:microsoft.com/office/officeart/2005/8/layout/vList2"/>
    <dgm:cxn modelId="{44D33C2F-EA4E-46FA-B44C-5BFB58D0E797}" srcId="{DDD88AC8-7F95-477F-A861-6FE717476CB0}" destId="{143063E3-7093-46AF-8FA6-9B528685819A}" srcOrd="1" destOrd="0" parTransId="{274FD8E4-1185-4DCE-8959-56885AAC5C8D}" sibTransId="{96983883-8175-4B20-8743-35502F87E394}"/>
    <dgm:cxn modelId="{91EA00D6-0BE6-4CE2-B718-AD4962A7FF0F}" type="presOf" srcId="{143063E3-7093-46AF-8FA6-9B528685819A}" destId="{E835BF7D-F81F-4E3B-8E74-0A72A12536FF}" srcOrd="0" destOrd="1" presId="urn:microsoft.com/office/officeart/2005/8/layout/vList2"/>
    <dgm:cxn modelId="{2B35F435-6002-4498-A1F8-7C2BC7A64962}" type="presOf" srcId="{685F67E7-78B5-46D9-88F4-ECD7F883D92C}" destId="{A8A25E3A-6AA3-4538-9CFE-D7846C331E43}" srcOrd="0" destOrd="0" presId="urn:microsoft.com/office/officeart/2005/8/layout/vList2"/>
    <dgm:cxn modelId="{F0B382E0-66C3-480D-8ACE-412ADFB9F26D}" srcId="{DDD88AC8-7F95-477F-A861-6FE717476CB0}" destId="{FC6F2010-C6B0-4207-8EA3-FC32909BA46C}" srcOrd="0" destOrd="0" parTransId="{D077017B-12DD-4E3A-B66E-C2C83CBC9449}" sibTransId="{7AA770B1-DFD4-4C2A-9E9C-CCAED5E18006}"/>
    <dgm:cxn modelId="{49952F4E-0140-4E05-B275-F3EFCADAECA3}" type="presOf" srcId="{E685915B-7734-4A6A-B2A9-CF7F1C4E4824}" destId="{E835BF7D-F81F-4E3B-8E74-0A72A12536FF}" srcOrd="0" destOrd="4" presId="urn:microsoft.com/office/officeart/2005/8/layout/vList2"/>
    <dgm:cxn modelId="{A83E4AAA-9A92-4E5C-933E-8DED01A42DF9}" type="presOf" srcId="{FC6F2010-C6B0-4207-8EA3-FC32909BA46C}" destId="{E835BF7D-F81F-4E3B-8E74-0A72A12536FF}" srcOrd="0" destOrd="0" presId="urn:microsoft.com/office/officeart/2005/8/layout/vList2"/>
    <dgm:cxn modelId="{0748B345-375E-45C7-99B5-BDA79FF7C835}" srcId="{DDD88AC8-7F95-477F-A861-6FE717476CB0}" destId="{BCB96AD8-0441-4ABF-9AF5-76FC0469FDBC}" srcOrd="3" destOrd="0" parTransId="{C6573BAF-9AB2-477D-A4FB-E5010670BC0C}" sibTransId="{731FC463-901E-401F-B6E5-D435B03E9E88}"/>
    <dgm:cxn modelId="{706C0BE9-8F85-4422-AD14-56926861CAF4}" type="presOf" srcId="{BCB96AD8-0441-4ABF-9AF5-76FC0469FDBC}" destId="{E835BF7D-F81F-4E3B-8E74-0A72A12536FF}" srcOrd="0" destOrd="3" presId="urn:microsoft.com/office/officeart/2005/8/layout/vList2"/>
    <dgm:cxn modelId="{A6FE3E35-F557-4B98-9F80-3CB874E493C1}" type="presOf" srcId="{C97DD428-381A-4EBA-A2B7-28B5BDEBA9BF}" destId="{E835BF7D-F81F-4E3B-8E74-0A72A12536FF}" srcOrd="0" destOrd="2" presId="urn:microsoft.com/office/officeart/2005/8/layout/vList2"/>
    <dgm:cxn modelId="{DEFA2C69-133B-4528-A2EA-80D3F03840EC}" srcId="{DDD88AC8-7F95-477F-A861-6FE717476CB0}" destId="{C97DD428-381A-4EBA-A2B7-28B5BDEBA9BF}" srcOrd="2" destOrd="0" parTransId="{6A1FF629-156E-4C07-B547-26226A5DBB57}" sibTransId="{F9071E28-623D-433F-85BB-A2F7772F0D07}"/>
    <dgm:cxn modelId="{64455AC3-590D-4005-8D9B-09AFAC4FB185}" srcId="{DDD88AC8-7F95-477F-A861-6FE717476CB0}" destId="{E685915B-7734-4A6A-B2A9-CF7F1C4E4824}" srcOrd="4" destOrd="0" parTransId="{8EF2D7B8-FCC3-42A3-93BE-C411D7537513}" sibTransId="{848C1D72-308F-4E24-ACCA-C28A2ADED7A0}"/>
    <dgm:cxn modelId="{936B02DB-9EF5-41E6-8510-9C68DDE71105}" srcId="{685F67E7-78B5-46D9-88F4-ECD7F883D92C}" destId="{DDD88AC8-7F95-477F-A861-6FE717476CB0}" srcOrd="0" destOrd="0" parTransId="{E9996880-91EC-45BC-81BE-3FCB1363E84C}" sibTransId="{F02234B7-DD67-4836-9573-72285EEDF5E2}"/>
    <dgm:cxn modelId="{7E6DC4C8-56B6-4739-8D01-35EF2126ABB2}" type="presParOf" srcId="{A8A25E3A-6AA3-4538-9CFE-D7846C331E43}" destId="{98BC8120-6584-4C35-BCCB-E466C67FF8DA}" srcOrd="0" destOrd="0" presId="urn:microsoft.com/office/officeart/2005/8/layout/vList2"/>
    <dgm:cxn modelId="{3DE02BF6-2FCB-4688-9499-8643BEF6B3CB}" type="presParOf" srcId="{A8A25E3A-6AA3-4538-9CFE-D7846C331E43}" destId="{E835BF7D-F81F-4E3B-8E74-0A72A12536FF}" srcOrd="1"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44.xml><?xml version="1.0" encoding="utf-8"?>
<dgm:dataModel xmlns:dgm="http://schemas.openxmlformats.org/drawingml/2006/diagram" xmlns:a="http://schemas.openxmlformats.org/drawingml/2006/main">
  <dgm:ptLst>
    <dgm:pt modelId="{72F88AFF-B374-4405-9F3D-96455D13DF0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8C863EF-63BB-47C1-9879-69879ECF4170}">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EXAMPLE: a right lateral rectus palsy</a:t>
          </a:r>
          <a:endParaRPr lang="en-US" sz="2400" dirty="0">
            <a:latin typeface="Times New Roman" panose="02020603050405020304" pitchFamily="18" charset="0"/>
            <a:cs typeface="Times New Roman" panose="02020603050405020304" pitchFamily="18" charset="0"/>
          </a:endParaRPr>
        </a:p>
      </dgm:t>
    </dgm:pt>
    <dgm:pt modelId="{4893805A-4852-44E8-A70F-C092094F3362}" type="parTrans" cxnId="{E2D7E9B0-914D-4105-B069-2BC37E244EB6}">
      <dgm:prSet/>
      <dgm:spPr/>
      <dgm:t>
        <a:bodyPr/>
        <a:lstStyle/>
        <a:p>
          <a:endParaRPr lang="en-US"/>
        </a:p>
      </dgm:t>
    </dgm:pt>
    <dgm:pt modelId="{8CF75085-DFA1-4242-825C-330888A81DA5}" type="sibTrans" cxnId="{E2D7E9B0-914D-4105-B069-2BC37E244EB6}">
      <dgm:prSet/>
      <dgm:spPr/>
      <dgm:t>
        <a:bodyPr/>
        <a:lstStyle/>
        <a:p>
          <a:endParaRPr lang="en-US"/>
        </a:p>
      </dgm:t>
    </dgm:pt>
    <dgm:pt modelId="{D0072535-2D61-4347-88EE-37F179F0B407}">
      <dgm:prSet phldrT="[Text]" custT="1"/>
      <dgm:spPr/>
      <dgm:t>
        <a:bodyPr/>
        <a:lstStyle/>
        <a:p>
          <a:r>
            <a:rPr lang="en-US" sz="2000" dirty="0" smtClean="0">
              <a:latin typeface="Times New Roman" panose="02020603050405020304" pitchFamily="18" charset="0"/>
              <a:cs typeface="Times New Roman" panose="02020603050405020304" pitchFamily="18" charset="0"/>
            </a:rPr>
            <a:t>If the patient has a right lateral rectus palsy and fixates with the right eye (red filter), excessive innervation will flow to the left normal medial rectus (</a:t>
          </a:r>
          <a:r>
            <a:rPr lang="en-US" sz="2000" dirty="0" err="1" smtClean="0">
              <a:latin typeface="Times New Roman" panose="02020603050405020304" pitchFamily="18" charset="0"/>
              <a:cs typeface="Times New Roman" panose="02020603050405020304" pitchFamily="18" charset="0"/>
            </a:rPr>
            <a:t>Hering‘s</a:t>
          </a:r>
          <a:r>
            <a:rPr lang="en-US" sz="2000" dirty="0" smtClean="0">
              <a:latin typeface="Times New Roman" panose="02020603050405020304" pitchFamily="18" charset="0"/>
              <a:cs typeface="Times New Roman" panose="02020603050405020304" pitchFamily="18" charset="0"/>
            </a:rPr>
            <a:t> low); as a result the patient‘s green marker will indicate a point on the screen which is beyond the correct alignment</a:t>
          </a:r>
          <a:endParaRPr lang="en-US" sz="2000" dirty="0">
            <a:latin typeface="Times New Roman" panose="02020603050405020304" pitchFamily="18" charset="0"/>
            <a:cs typeface="Times New Roman" panose="02020603050405020304" pitchFamily="18" charset="0"/>
          </a:endParaRPr>
        </a:p>
      </dgm:t>
    </dgm:pt>
    <dgm:pt modelId="{3679E417-CFA0-4700-9758-0AB532BB6127}" type="parTrans" cxnId="{3610AC13-0FA2-4380-AF2C-BB9F3BC268C0}">
      <dgm:prSet/>
      <dgm:spPr/>
      <dgm:t>
        <a:bodyPr/>
        <a:lstStyle/>
        <a:p>
          <a:endParaRPr lang="en-US"/>
        </a:p>
      </dgm:t>
    </dgm:pt>
    <dgm:pt modelId="{B4C7DA19-D71E-441B-BD94-FE6E07F2BB38}" type="sibTrans" cxnId="{3610AC13-0FA2-4380-AF2C-BB9F3BC268C0}">
      <dgm:prSet/>
      <dgm:spPr/>
      <dgm:t>
        <a:bodyPr/>
        <a:lstStyle/>
        <a:p>
          <a:endParaRPr lang="en-US"/>
        </a:p>
      </dgm:t>
    </dgm:pt>
    <dgm:pt modelId="{CA647D27-5B5B-4720-8EA4-ED11C2873DC1}">
      <dgm:prSet phldrT="[Text]" custT="1"/>
      <dgm:spPr/>
      <dgm:t>
        <a:bodyPr/>
        <a:lstStyle/>
        <a:p>
          <a:r>
            <a:rPr lang="en-US" sz="2000" dirty="0" smtClean="0">
              <a:latin typeface="Times New Roman" panose="02020603050405020304" pitchFamily="18" charset="0"/>
              <a:cs typeface="Times New Roman" panose="02020603050405020304" pitchFamily="18" charset="0"/>
            </a:rPr>
            <a:t>However, as the right lateral rectus is paretic, the patient‘s green marker will indicate a point that is short of the correct alignment </a:t>
          </a:r>
          <a:endParaRPr lang="en-US" sz="2000" dirty="0">
            <a:latin typeface="Times New Roman" panose="02020603050405020304" pitchFamily="18" charset="0"/>
            <a:cs typeface="Times New Roman" panose="02020603050405020304" pitchFamily="18" charset="0"/>
          </a:endParaRPr>
        </a:p>
      </dgm:t>
    </dgm:pt>
    <dgm:pt modelId="{E055DC22-E29F-43FC-A44D-5DE6864F491D}" type="parTrans" cxnId="{E5AEA1AF-107E-4DFE-9FB1-6A93EAAD4D22}">
      <dgm:prSet/>
      <dgm:spPr/>
      <dgm:t>
        <a:bodyPr/>
        <a:lstStyle/>
        <a:p>
          <a:endParaRPr lang="en-US"/>
        </a:p>
      </dgm:t>
    </dgm:pt>
    <dgm:pt modelId="{73C9003B-886D-4589-91B9-503755605C62}" type="sibTrans" cxnId="{E5AEA1AF-107E-4DFE-9FB1-6A93EAAD4D22}">
      <dgm:prSet/>
      <dgm:spPr/>
      <dgm:t>
        <a:bodyPr/>
        <a:lstStyle/>
        <a:p>
          <a:endParaRPr lang="en-US"/>
        </a:p>
      </dgm:t>
    </dgm:pt>
    <dgm:pt modelId="{3A63BCE2-70FA-40E3-AF3B-46B62EA2BD3D}">
      <dgm:prSet phldrT="[Text]" custT="1"/>
      <dgm:spPr/>
      <dgm:t>
        <a:bodyPr/>
        <a:lstStyle/>
        <a:p>
          <a:r>
            <a:rPr lang="en-US" sz="2000" dirty="0" smtClean="0">
              <a:latin typeface="Times New Roman" panose="02020603050405020304" pitchFamily="18" charset="0"/>
              <a:cs typeface="Times New Roman" panose="02020603050405020304" pitchFamily="18" charset="0"/>
            </a:rPr>
            <a:t>If the patient now fixates with the left normal eye (red filter), only a normal amount of innervation will be required to take up fixation</a:t>
          </a:r>
          <a:endParaRPr lang="en-US" sz="2000" dirty="0">
            <a:latin typeface="Times New Roman" panose="02020603050405020304" pitchFamily="18" charset="0"/>
            <a:cs typeface="Times New Roman" panose="02020603050405020304" pitchFamily="18" charset="0"/>
          </a:endParaRPr>
        </a:p>
      </dgm:t>
    </dgm:pt>
    <dgm:pt modelId="{7CF8F541-C26F-4BDD-945E-5A58FA5DE3B0}" type="parTrans" cxnId="{B58625EB-5355-475E-917B-22D3D845F619}">
      <dgm:prSet/>
      <dgm:spPr/>
      <dgm:t>
        <a:bodyPr/>
        <a:lstStyle/>
        <a:p>
          <a:endParaRPr lang="en-US"/>
        </a:p>
      </dgm:t>
    </dgm:pt>
    <dgm:pt modelId="{9D87C02B-3095-427A-809D-19226A102D89}" type="sibTrans" cxnId="{B58625EB-5355-475E-917B-22D3D845F619}">
      <dgm:prSet/>
      <dgm:spPr/>
      <dgm:t>
        <a:bodyPr/>
        <a:lstStyle/>
        <a:p>
          <a:endParaRPr lang="en-US"/>
        </a:p>
      </dgm:t>
    </dgm:pt>
    <dgm:pt modelId="{ABA07C9F-0BC0-46AA-A4AD-1AEEF48B4ACF}" type="pres">
      <dgm:prSet presAssocID="{72F88AFF-B374-4405-9F3D-96455D13DF0A}" presName="linear" presStyleCnt="0">
        <dgm:presLayoutVars>
          <dgm:animLvl val="lvl"/>
          <dgm:resizeHandles val="exact"/>
        </dgm:presLayoutVars>
      </dgm:prSet>
      <dgm:spPr/>
      <dgm:t>
        <a:bodyPr/>
        <a:lstStyle/>
        <a:p>
          <a:endParaRPr lang="en-US"/>
        </a:p>
      </dgm:t>
    </dgm:pt>
    <dgm:pt modelId="{A05AA4CB-359D-400F-95F4-5E5DCBF19276}" type="pres">
      <dgm:prSet presAssocID="{78C863EF-63BB-47C1-9879-69879ECF4170}" presName="parentText" presStyleLbl="node1" presStyleIdx="0" presStyleCnt="1">
        <dgm:presLayoutVars>
          <dgm:chMax val="0"/>
          <dgm:bulletEnabled val="1"/>
        </dgm:presLayoutVars>
      </dgm:prSet>
      <dgm:spPr/>
      <dgm:t>
        <a:bodyPr/>
        <a:lstStyle/>
        <a:p>
          <a:endParaRPr lang="en-US"/>
        </a:p>
      </dgm:t>
    </dgm:pt>
    <dgm:pt modelId="{08D1CF8A-99E1-4F68-A3A0-3F36ADCD1511}" type="pres">
      <dgm:prSet presAssocID="{78C863EF-63BB-47C1-9879-69879ECF4170}" presName="childText" presStyleLbl="revTx" presStyleIdx="0" presStyleCnt="1">
        <dgm:presLayoutVars>
          <dgm:bulletEnabled val="1"/>
        </dgm:presLayoutVars>
      </dgm:prSet>
      <dgm:spPr/>
      <dgm:t>
        <a:bodyPr/>
        <a:lstStyle/>
        <a:p>
          <a:endParaRPr lang="en-US"/>
        </a:p>
      </dgm:t>
    </dgm:pt>
  </dgm:ptLst>
  <dgm:cxnLst>
    <dgm:cxn modelId="{E2D7E9B0-914D-4105-B069-2BC37E244EB6}" srcId="{72F88AFF-B374-4405-9F3D-96455D13DF0A}" destId="{78C863EF-63BB-47C1-9879-69879ECF4170}" srcOrd="0" destOrd="0" parTransId="{4893805A-4852-44E8-A70F-C092094F3362}" sibTransId="{8CF75085-DFA1-4242-825C-330888A81DA5}"/>
    <dgm:cxn modelId="{ADE6C620-AC19-4973-8D4B-DFEC955B8EF8}" type="presOf" srcId="{78C863EF-63BB-47C1-9879-69879ECF4170}" destId="{A05AA4CB-359D-400F-95F4-5E5DCBF19276}" srcOrd="0" destOrd="0" presId="urn:microsoft.com/office/officeart/2005/8/layout/vList2"/>
    <dgm:cxn modelId="{A6763948-CA43-41B5-9512-9B54036E8B6D}" type="presOf" srcId="{D0072535-2D61-4347-88EE-37F179F0B407}" destId="{08D1CF8A-99E1-4F68-A3A0-3F36ADCD1511}" srcOrd="0" destOrd="0" presId="urn:microsoft.com/office/officeart/2005/8/layout/vList2"/>
    <dgm:cxn modelId="{3610AC13-0FA2-4380-AF2C-BB9F3BC268C0}" srcId="{78C863EF-63BB-47C1-9879-69879ECF4170}" destId="{D0072535-2D61-4347-88EE-37F179F0B407}" srcOrd="0" destOrd="0" parTransId="{3679E417-CFA0-4700-9758-0AB532BB6127}" sibTransId="{B4C7DA19-D71E-441B-BD94-FE6E07F2BB38}"/>
    <dgm:cxn modelId="{7308C887-365A-4684-BFC2-A41680AE27D1}" type="presOf" srcId="{72F88AFF-B374-4405-9F3D-96455D13DF0A}" destId="{ABA07C9F-0BC0-46AA-A4AD-1AEEF48B4ACF}" srcOrd="0" destOrd="0" presId="urn:microsoft.com/office/officeart/2005/8/layout/vList2"/>
    <dgm:cxn modelId="{E5AEA1AF-107E-4DFE-9FB1-6A93EAAD4D22}" srcId="{78C863EF-63BB-47C1-9879-69879ECF4170}" destId="{CA647D27-5B5B-4720-8EA4-ED11C2873DC1}" srcOrd="2" destOrd="0" parTransId="{E055DC22-E29F-43FC-A44D-5DE6864F491D}" sibTransId="{73C9003B-886D-4589-91B9-503755605C62}"/>
    <dgm:cxn modelId="{5A4332D8-5689-4185-9F42-6BF83F1D14E2}" type="presOf" srcId="{3A63BCE2-70FA-40E3-AF3B-46B62EA2BD3D}" destId="{08D1CF8A-99E1-4F68-A3A0-3F36ADCD1511}" srcOrd="0" destOrd="1" presId="urn:microsoft.com/office/officeart/2005/8/layout/vList2"/>
    <dgm:cxn modelId="{73B064EC-1A94-4FC4-BA6E-F5634ACFFB6D}" type="presOf" srcId="{CA647D27-5B5B-4720-8EA4-ED11C2873DC1}" destId="{08D1CF8A-99E1-4F68-A3A0-3F36ADCD1511}" srcOrd="0" destOrd="2" presId="urn:microsoft.com/office/officeart/2005/8/layout/vList2"/>
    <dgm:cxn modelId="{B58625EB-5355-475E-917B-22D3D845F619}" srcId="{78C863EF-63BB-47C1-9879-69879ECF4170}" destId="{3A63BCE2-70FA-40E3-AF3B-46B62EA2BD3D}" srcOrd="1" destOrd="0" parTransId="{7CF8F541-C26F-4BDD-945E-5A58FA5DE3B0}" sibTransId="{9D87C02B-3095-427A-809D-19226A102D89}"/>
    <dgm:cxn modelId="{8EDB12AD-EE2B-4CF0-8740-740217D8A1D4}" type="presParOf" srcId="{ABA07C9F-0BC0-46AA-A4AD-1AEEF48B4ACF}" destId="{A05AA4CB-359D-400F-95F4-5E5DCBF19276}" srcOrd="0" destOrd="0" presId="urn:microsoft.com/office/officeart/2005/8/layout/vList2"/>
    <dgm:cxn modelId="{84D6BE88-30F6-4F16-9D9F-680E8B1C4E37}" type="presParOf" srcId="{ABA07C9F-0BC0-46AA-A4AD-1AEEF48B4ACF}" destId="{08D1CF8A-99E1-4F68-A3A0-3F36ADCD1511}"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5.xml><?xml version="1.0" encoding="utf-8"?>
<dgm:dataModel xmlns:dgm="http://schemas.openxmlformats.org/drawingml/2006/diagram" xmlns:a="http://schemas.openxmlformats.org/drawingml/2006/main">
  <dgm:ptLst>
    <dgm:pt modelId="{ED37CE2A-59E5-4A55-AEC6-D38828637BDF}"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9300EDB2-1A58-4877-B52E-8C4FF9396F1B}">
      <dgm:prSet phldrT="[Text]" custT="1"/>
      <dgm:spPr/>
      <dgm:t>
        <a:bodyPr/>
        <a:lstStyle/>
        <a:p>
          <a:r>
            <a:rPr lang="en-US" sz="1800" dirty="0" smtClean="0">
              <a:latin typeface="Times New Roman" pitchFamily="18" charset="0"/>
              <a:cs typeface="Times New Roman" pitchFamily="18" charset="0"/>
            </a:rPr>
            <a:t>CNS inflammation</a:t>
          </a:r>
          <a:endParaRPr lang="en-US" sz="1800" dirty="0">
            <a:latin typeface="Times New Roman" pitchFamily="18" charset="0"/>
            <a:cs typeface="Times New Roman" pitchFamily="18" charset="0"/>
          </a:endParaRPr>
        </a:p>
      </dgm:t>
    </dgm:pt>
    <dgm:pt modelId="{EED982AD-6593-4304-AD86-77C848C7B5E0}" type="parTrans" cxnId="{FA3BC856-E27B-4EBE-9CD2-CA60722C2C0C}">
      <dgm:prSet/>
      <dgm:spPr/>
      <dgm:t>
        <a:bodyPr/>
        <a:lstStyle/>
        <a:p>
          <a:endParaRPr lang="en-US"/>
        </a:p>
      </dgm:t>
    </dgm:pt>
    <dgm:pt modelId="{1B55582E-3B53-473C-A196-70135FA4A26E}" type="sibTrans" cxnId="{FA3BC856-E27B-4EBE-9CD2-CA60722C2C0C}">
      <dgm:prSet/>
      <dgm:spPr/>
      <dgm:t>
        <a:bodyPr/>
        <a:lstStyle/>
        <a:p>
          <a:endParaRPr lang="en-US"/>
        </a:p>
      </dgm:t>
    </dgm:pt>
    <dgm:pt modelId="{10F24A15-1ABE-44E4-BFD2-5CB7A621964E}">
      <dgm:prSet phldrT="[Text]" custT="1"/>
      <dgm:spPr/>
      <dgm:t>
        <a:bodyPr/>
        <a:lstStyle/>
        <a:p>
          <a:r>
            <a:rPr lang="fr-FR" sz="1600" dirty="0" err="1" smtClean="0">
              <a:latin typeface="Times New Roman" pitchFamily="18" charset="0"/>
              <a:cs typeface="Times New Roman" pitchFamily="18" charset="0"/>
            </a:rPr>
            <a:t>encephalitis</a:t>
          </a:r>
          <a:endParaRPr lang="en-US" sz="1600" dirty="0">
            <a:latin typeface="Times New Roman" pitchFamily="18" charset="0"/>
            <a:cs typeface="Times New Roman" pitchFamily="18" charset="0"/>
          </a:endParaRPr>
        </a:p>
      </dgm:t>
    </dgm:pt>
    <dgm:pt modelId="{BD41FBA3-33D8-4329-846D-1F7E8DB18623}" type="parTrans" cxnId="{1D2A101A-887C-4870-A56E-7B1F01BCC13E}">
      <dgm:prSet/>
      <dgm:spPr/>
      <dgm:t>
        <a:bodyPr/>
        <a:lstStyle/>
        <a:p>
          <a:endParaRPr lang="en-US"/>
        </a:p>
      </dgm:t>
    </dgm:pt>
    <dgm:pt modelId="{266E59F8-7FC4-4AFF-B6C3-BB04B88EA6DB}" type="sibTrans" cxnId="{1D2A101A-887C-4870-A56E-7B1F01BCC13E}">
      <dgm:prSet/>
      <dgm:spPr/>
      <dgm:t>
        <a:bodyPr/>
        <a:lstStyle/>
        <a:p>
          <a:endParaRPr lang="en-US"/>
        </a:p>
      </dgm:t>
    </dgm:pt>
    <dgm:pt modelId="{47D0777D-090B-4B84-9CCD-6FC959D6911D}">
      <dgm:prSet phldrT="[Text]" custT="1"/>
      <dgm:spPr/>
      <dgm:t>
        <a:bodyPr/>
        <a:lstStyle/>
        <a:p>
          <a:r>
            <a:rPr lang="en-US" sz="1800" dirty="0" smtClean="0">
              <a:latin typeface="Times New Roman" pitchFamily="18" charset="0"/>
              <a:cs typeface="Times New Roman" pitchFamily="18" charset="0"/>
            </a:rPr>
            <a:t>CNS degenerative diseases</a:t>
          </a:r>
          <a:endParaRPr lang="en-US" sz="1800" dirty="0">
            <a:latin typeface="Times New Roman" pitchFamily="18" charset="0"/>
            <a:cs typeface="Times New Roman" pitchFamily="18" charset="0"/>
          </a:endParaRPr>
        </a:p>
      </dgm:t>
    </dgm:pt>
    <dgm:pt modelId="{AA862998-AF47-4801-B285-383A11E1D526}" type="parTrans" cxnId="{5089FFEB-977A-4F6B-ACD7-E97ED64281CA}">
      <dgm:prSet/>
      <dgm:spPr/>
      <dgm:t>
        <a:bodyPr/>
        <a:lstStyle/>
        <a:p>
          <a:endParaRPr lang="en-US"/>
        </a:p>
      </dgm:t>
    </dgm:pt>
    <dgm:pt modelId="{DF45C50A-AC12-4743-A291-3C92056D404B}" type="sibTrans" cxnId="{5089FFEB-977A-4F6B-ACD7-E97ED64281CA}">
      <dgm:prSet/>
      <dgm:spPr/>
      <dgm:t>
        <a:bodyPr/>
        <a:lstStyle/>
        <a:p>
          <a:endParaRPr lang="en-US"/>
        </a:p>
      </dgm:t>
    </dgm:pt>
    <dgm:pt modelId="{CDFE58DD-FEAB-4A0F-AAA7-58C9B0291A86}">
      <dgm:prSet phldrT="[Text]" custT="1"/>
      <dgm:spPr/>
      <dgm:t>
        <a:bodyPr/>
        <a:lstStyle/>
        <a:p>
          <a:r>
            <a:rPr lang="sr-Latn-CS" sz="1600" dirty="0" smtClean="0">
              <a:latin typeface="Times New Roman" pitchFamily="18" charset="0"/>
              <a:cs typeface="Times New Roman" pitchFamily="18" charset="0"/>
            </a:rPr>
            <a:t>Ophthalmoplegia nuclearis progressiva externa</a:t>
          </a:r>
          <a:endParaRPr lang="en-US" sz="1600" dirty="0">
            <a:latin typeface="Times New Roman" pitchFamily="18" charset="0"/>
            <a:cs typeface="Times New Roman" pitchFamily="18" charset="0"/>
          </a:endParaRPr>
        </a:p>
      </dgm:t>
    </dgm:pt>
    <dgm:pt modelId="{3941AB37-02D5-4B6C-B5D5-E1D3E32C3DB0}" type="parTrans" cxnId="{85935A9B-95D8-41DA-9475-55B81510D8CB}">
      <dgm:prSet/>
      <dgm:spPr/>
      <dgm:t>
        <a:bodyPr/>
        <a:lstStyle/>
        <a:p>
          <a:endParaRPr lang="en-US"/>
        </a:p>
      </dgm:t>
    </dgm:pt>
    <dgm:pt modelId="{FEFC7648-C713-4029-B34D-25856E4CBA5A}" type="sibTrans" cxnId="{85935A9B-95D8-41DA-9475-55B81510D8CB}">
      <dgm:prSet/>
      <dgm:spPr/>
      <dgm:t>
        <a:bodyPr/>
        <a:lstStyle/>
        <a:p>
          <a:endParaRPr lang="en-US"/>
        </a:p>
      </dgm:t>
    </dgm:pt>
    <dgm:pt modelId="{812E4C8F-1F1D-4C34-95D3-2B73A918D6CB}">
      <dgm:prSet phldrT="[Text]" custT="1"/>
      <dgm:spPr/>
      <dgm:t>
        <a:bodyPr/>
        <a:lstStyle/>
        <a:p>
          <a:r>
            <a:rPr lang="en-US" sz="1800" dirty="0" smtClean="0">
              <a:latin typeface="Times New Roman" pitchFamily="18" charset="0"/>
              <a:cs typeface="Times New Roman" pitchFamily="18" charset="0"/>
            </a:rPr>
            <a:t>Vascular disorders</a:t>
          </a:r>
          <a:endParaRPr lang="en-US" sz="1800" dirty="0">
            <a:latin typeface="Times New Roman" pitchFamily="18" charset="0"/>
            <a:cs typeface="Times New Roman" pitchFamily="18" charset="0"/>
          </a:endParaRPr>
        </a:p>
      </dgm:t>
    </dgm:pt>
    <dgm:pt modelId="{310D1653-99DD-45E4-938F-47F5D470FE06}" type="parTrans" cxnId="{2978F5AA-384C-4C34-B0B5-A28B77E2B5D3}">
      <dgm:prSet/>
      <dgm:spPr/>
      <dgm:t>
        <a:bodyPr/>
        <a:lstStyle/>
        <a:p>
          <a:endParaRPr lang="en-US"/>
        </a:p>
      </dgm:t>
    </dgm:pt>
    <dgm:pt modelId="{579F96BF-E429-4609-B8D0-EBB12EB09FF5}" type="sibTrans" cxnId="{2978F5AA-384C-4C34-B0B5-A28B77E2B5D3}">
      <dgm:prSet/>
      <dgm:spPr/>
      <dgm:t>
        <a:bodyPr/>
        <a:lstStyle/>
        <a:p>
          <a:endParaRPr lang="en-US"/>
        </a:p>
      </dgm:t>
    </dgm:pt>
    <dgm:pt modelId="{15D345DE-17A5-464D-A287-A0A65337FA32}">
      <dgm:prSet phldrT="[Text]" custT="1"/>
      <dgm:spPr/>
      <dgm:t>
        <a:bodyPr/>
        <a:lstStyle/>
        <a:p>
          <a:r>
            <a:rPr lang="en-US" sz="1600" dirty="0" smtClean="0">
              <a:latin typeface="Times New Roman" pitchFamily="18" charset="0"/>
              <a:cs typeface="Times New Roman" pitchFamily="18" charset="0"/>
            </a:rPr>
            <a:t>hemorrhages </a:t>
          </a:r>
          <a:endParaRPr lang="en-US" sz="1600" dirty="0">
            <a:latin typeface="Times New Roman" pitchFamily="18" charset="0"/>
            <a:cs typeface="Times New Roman" pitchFamily="18" charset="0"/>
          </a:endParaRPr>
        </a:p>
      </dgm:t>
    </dgm:pt>
    <dgm:pt modelId="{2203FA35-FEAF-4B44-94A4-646B9CEEFB8A}" type="parTrans" cxnId="{5D1B875F-62EC-4C5E-9829-B6F9FBF327AE}">
      <dgm:prSet/>
      <dgm:spPr/>
      <dgm:t>
        <a:bodyPr/>
        <a:lstStyle/>
        <a:p>
          <a:endParaRPr lang="en-US"/>
        </a:p>
      </dgm:t>
    </dgm:pt>
    <dgm:pt modelId="{C1183663-CBE3-4556-B21C-196A7499A15B}" type="sibTrans" cxnId="{5D1B875F-62EC-4C5E-9829-B6F9FBF327AE}">
      <dgm:prSet/>
      <dgm:spPr/>
      <dgm:t>
        <a:bodyPr/>
        <a:lstStyle/>
        <a:p>
          <a:endParaRPr lang="en-US"/>
        </a:p>
      </dgm:t>
    </dgm:pt>
    <dgm:pt modelId="{52B83A06-51DD-4D6E-B198-A05AE6134AD3}">
      <dgm:prSet phldrT="[Text]" custT="1"/>
      <dgm:spPr/>
      <dgm:t>
        <a:bodyPr/>
        <a:lstStyle/>
        <a:p>
          <a:r>
            <a:rPr lang="en-US" sz="1800" dirty="0" smtClean="0">
              <a:latin typeface="Times New Roman" pitchFamily="18" charset="0"/>
              <a:cs typeface="Times New Roman" pitchFamily="18" charset="0"/>
            </a:rPr>
            <a:t>Increased intracranial pressure</a:t>
          </a:r>
          <a:endParaRPr lang="en-US" sz="1800" dirty="0">
            <a:latin typeface="Times New Roman" pitchFamily="18" charset="0"/>
            <a:cs typeface="Times New Roman" pitchFamily="18" charset="0"/>
          </a:endParaRPr>
        </a:p>
      </dgm:t>
    </dgm:pt>
    <dgm:pt modelId="{BA90E891-5C84-44E9-AC9D-FB32E7CF7BDB}" type="parTrans" cxnId="{29671861-B2F0-4B1F-AB18-EA5C62AC5F03}">
      <dgm:prSet/>
      <dgm:spPr/>
      <dgm:t>
        <a:bodyPr/>
        <a:lstStyle/>
        <a:p>
          <a:endParaRPr lang="en-US"/>
        </a:p>
      </dgm:t>
    </dgm:pt>
    <dgm:pt modelId="{3BB849AE-C057-46DF-A437-248E462E1917}" type="sibTrans" cxnId="{29671861-B2F0-4B1F-AB18-EA5C62AC5F03}">
      <dgm:prSet/>
      <dgm:spPr/>
      <dgm:t>
        <a:bodyPr/>
        <a:lstStyle/>
        <a:p>
          <a:endParaRPr lang="en-US"/>
        </a:p>
      </dgm:t>
    </dgm:pt>
    <dgm:pt modelId="{C8AD222E-58C1-4065-9DF3-D90036FE90B6}">
      <dgm:prSet phldrT="[Text]" custT="1"/>
      <dgm:spPr/>
      <dgm:t>
        <a:bodyPr/>
        <a:lstStyle/>
        <a:p>
          <a:r>
            <a:rPr lang="en-US" sz="1600" dirty="0" smtClean="0">
              <a:latin typeface="Times New Roman" pitchFamily="18" charset="0"/>
              <a:cs typeface="Times New Roman" pitchFamily="18" charset="0"/>
            </a:rPr>
            <a:t>brain edema</a:t>
          </a:r>
          <a:endParaRPr lang="en-US" sz="1600" dirty="0">
            <a:latin typeface="Times New Roman" pitchFamily="18" charset="0"/>
            <a:cs typeface="Times New Roman" pitchFamily="18" charset="0"/>
          </a:endParaRPr>
        </a:p>
      </dgm:t>
    </dgm:pt>
    <dgm:pt modelId="{120C7B77-E96C-47B2-9AB3-1FCFAE7F90CA}" type="parTrans" cxnId="{FCC2F1B5-533B-44BC-9469-564345FAC7F6}">
      <dgm:prSet/>
      <dgm:spPr/>
      <dgm:t>
        <a:bodyPr/>
        <a:lstStyle/>
        <a:p>
          <a:endParaRPr lang="en-US"/>
        </a:p>
      </dgm:t>
    </dgm:pt>
    <dgm:pt modelId="{50B9A011-7E96-4938-9113-246406EF3EB8}" type="sibTrans" cxnId="{FCC2F1B5-533B-44BC-9469-564345FAC7F6}">
      <dgm:prSet/>
      <dgm:spPr/>
      <dgm:t>
        <a:bodyPr/>
        <a:lstStyle/>
        <a:p>
          <a:endParaRPr lang="en-US"/>
        </a:p>
      </dgm:t>
    </dgm:pt>
    <dgm:pt modelId="{6487F656-B85F-4DB5-8A7B-6BF64DF4941C}">
      <dgm:prSet phldrT="[Text]" custT="1"/>
      <dgm:spPr/>
      <dgm:t>
        <a:bodyPr/>
        <a:lstStyle/>
        <a:p>
          <a:r>
            <a:rPr lang="en-US" sz="1800" dirty="0" smtClean="0">
              <a:latin typeface="Times New Roman" pitchFamily="18" charset="0"/>
              <a:cs typeface="Times New Roman" pitchFamily="18" charset="0"/>
            </a:rPr>
            <a:t>Endocrine diseases</a:t>
          </a:r>
          <a:endParaRPr lang="en-US" sz="1800" dirty="0">
            <a:latin typeface="Times New Roman" pitchFamily="18" charset="0"/>
            <a:cs typeface="Times New Roman" pitchFamily="18" charset="0"/>
          </a:endParaRPr>
        </a:p>
      </dgm:t>
    </dgm:pt>
    <dgm:pt modelId="{851B322F-4884-42D1-BA6B-4164A0643893}" type="parTrans" cxnId="{68621549-46DE-4AB0-8B40-147EC939C58C}">
      <dgm:prSet/>
      <dgm:spPr/>
      <dgm:t>
        <a:bodyPr/>
        <a:lstStyle/>
        <a:p>
          <a:endParaRPr lang="en-US"/>
        </a:p>
      </dgm:t>
    </dgm:pt>
    <dgm:pt modelId="{113DB37C-C5A0-4774-93A5-D9DD2771FB87}" type="sibTrans" cxnId="{68621549-46DE-4AB0-8B40-147EC939C58C}">
      <dgm:prSet/>
      <dgm:spPr/>
      <dgm:t>
        <a:bodyPr/>
        <a:lstStyle/>
        <a:p>
          <a:endParaRPr lang="en-US"/>
        </a:p>
      </dgm:t>
    </dgm:pt>
    <dgm:pt modelId="{C78F0489-47DA-465C-B1AA-31DA0A164675}">
      <dgm:prSet phldrT="[Text]" custT="1"/>
      <dgm:spPr/>
      <dgm:t>
        <a:bodyPr/>
        <a:lstStyle/>
        <a:p>
          <a:r>
            <a:rPr lang="sr-Latn-CS" sz="1600" dirty="0" smtClean="0">
              <a:latin typeface="Times New Roman" pitchFamily="18" charset="0"/>
              <a:cs typeface="Times New Roman" pitchFamily="18" charset="0"/>
            </a:rPr>
            <a:t>Diabetes mellitus</a:t>
          </a:r>
          <a:endParaRPr lang="en-US" sz="1600" dirty="0">
            <a:latin typeface="Times New Roman" pitchFamily="18" charset="0"/>
            <a:cs typeface="Times New Roman" pitchFamily="18" charset="0"/>
          </a:endParaRPr>
        </a:p>
      </dgm:t>
    </dgm:pt>
    <dgm:pt modelId="{C062604D-16CE-415B-81E6-F0B0C57E7A75}" type="parTrans" cxnId="{C361CCCB-ED6F-4391-89CC-CDEC0A2E9B1B}">
      <dgm:prSet/>
      <dgm:spPr/>
      <dgm:t>
        <a:bodyPr/>
        <a:lstStyle/>
        <a:p>
          <a:endParaRPr lang="en-US"/>
        </a:p>
      </dgm:t>
    </dgm:pt>
    <dgm:pt modelId="{61195163-BC9B-4EEA-B2AD-90EAC4E5C48E}" type="sibTrans" cxnId="{C361CCCB-ED6F-4391-89CC-CDEC0A2E9B1B}">
      <dgm:prSet/>
      <dgm:spPr/>
      <dgm:t>
        <a:bodyPr/>
        <a:lstStyle/>
        <a:p>
          <a:endParaRPr lang="en-US"/>
        </a:p>
      </dgm:t>
    </dgm:pt>
    <dgm:pt modelId="{DD1FA32E-D634-484A-989F-DAC59A430358}">
      <dgm:prSet phldrT="[Text]" custT="1"/>
      <dgm:spPr/>
      <dgm:t>
        <a:bodyPr/>
        <a:lstStyle/>
        <a:p>
          <a:r>
            <a:rPr lang="en-US" sz="1600" dirty="0" smtClean="0">
              <a:latin typeface="Times New Roman" pitchFamily="18" charset="0"/>
              <a:cs typeface="Times New Roman" pitchFamily="18" charset="0"/>
            </a:rPr>
            <a:t>cyst</a:t>
          </a:r>
          <a:endParaRPr lang="en-US" sz="1600" dirty="0">
            <a:latin typeface="Times New Roman" pitchFamily="18" charset="0"/>
            <a:cs typeface="Times New Roman" pitchFamily="18" charset="0"/>
          </a:endParaRPr>
        </a:p>
      </dgm:t>
    </dgm:pt>
    <dgm:pt modelId="{9E2C3197-ECB8-4471-B202-E6CCB6C602A0}" type="parTrans" cxnId="{82EA8CDA-D0DF-4641-9A30-0CDC11837C87}">
      <dgm:prSet/>
      <dgm:spPr/>
      <dgm:t>
        <a:bodyPr/>
        <a:lstStyle/>
        <a:p>
          <a:endParaRPr lang="en-US"/>
        </a:p>
      </dgm:t>
    </dgm:pt>
    <dgm:pt modelId="{3C91F3B1-E96B-4708-97D4-749EAD582BE0}" type="sibTrans" cxnId="{82EA8CDA-D0DF-4641-9A30-0CDC11837C87}">
      <dgm:prSet/>
      <dgm:spPr/>
      <dgm:t>
        <a:bodyPr/>
        <a:lstStyle/>
        <a:p>
          <a:endParaRPr lang="en-US"/>
        </a:p>
      </dgm:t>
    </dgm:pt>
    <dgm:pt modelId="{F2AACCD4-B89B-40E3-BA58-512821CD1BD0}">
      <dgm:prSet phldrT="[Text]" custT="1"/>
      <dgm:spPr/>
      <dgm:t>
        <a:bodyPr/>
        <a:lstStyle/>
        <a:p>
          <a:r>
            <a:rPr lang="en-US" sz="1600" dirty="0" smtClean="0">
              <a:latin typeface="Times New Roman" pitchFamily="18" charset="0"/>
              <a:cs typeface="Times New Roman" pitchFamily="18" charset="0"/>
            </a:rPr>
            <a:t>tumors</a:t>
          </a:r>
          <a:endParaRPr lang="en-US" sz="1600" dirty="0">
            <a:latin typeface="Times New Roman" pitchFamily="18" charset="0"/>
            <a:cs typeface="Times New Roman" pitchFamily="18" charset="0"/>
          </a:endParaRPr>
        </a:p>
      </dgm:t>
    </dgm:pt>
    <dgm:pt modelId="{78B20711-EF84-4037-AC2D-A12FAFC5FB20}" type="parTrans" cxnId="{C37928A3-9886-4050-97AD-0A7CF865E4C3}">
      <dgm:prSet/>
      <dgm:spPr/>
      <dgm:t>
        <a:bodyPr/>
        <a:lstStyle/>
        <a:p>
          <a:endParaRPr lang="en-US"/>
        </a:p>
      </dgm:t>
    </dgm:pt>
    <dgm:pt modelId="{ECE63617-D636-4AD0-87B3-C4EB74C28675}" type="sibTrans" cxnId="{C37928A3-9886-4050-97AD-0A7CF865E4C3}">
      <dgm:prSet/>
      <dgm:spPr/>
      <dgm:t>
        <a:bodyPr/>
        <a:lstStyle/>
        <a:p>
          <a:endParaRPr lang="en-US"/>
        </a:p>
      </dgm:t>
    </dgm:pt>
    <dgm:pt modelId="{A6485509-F357-496A-B06B-A39828E883A7}">
      <dgm:prSet phldrT="[Text]" custT="1"/>
      <dgm:spPr/>
      <dgm:t>
        <a:bodyPr/>
        <a:lstStyle/>
        <a:p>
          <a:r>
            <a:rPr lang="en-US" sz="1600" dirty="0" smtClean="0">
              <a:latin typeface="Times New Roman" pitchFamily="18" charset="0"/>
              <a:cs typeface="Times New Roman" pitchFamily="18" charset="0"/>
            </a:rPr>
            <a:t>aneurysms </a:t>
          </a:r>
          <a:endParaRPr lang="en-US" sz="1600" dirty="0">
            <a:latin typeface="Times New Roman" pitchFamily="18" charset="0"/>
            <a:cs typeface="Times New Roman" pitchFamily="18" charset="0"/>
          </a:endParaRPr>
        </a:p>
      </dgm:t>
    </dgm:pt>
    <dgm:pt modelId="{E6E4B198-16ED-402B-BE75-3178DFFDD9C9}" type="parTrans" cxnId="{9CCA8755-F2E3-4756-8EF6-A0F2D7BE2E4E}">
      <dgm:prSet/>
      <dgm:spPr/>
      <dgm:t>
        <a:bodyPr/>
        <a:lstStyle/>
        <a:p>
          <a:endParaRPr lang="en-US"/>
        </a:p>
      </dgm:t>
    </dgm:pt>
    <dgm:pt modelId="{82AED0AB-7D88-44EB-8F62-2AA98749C5E8}" type="sibTrans" cxnId="{9CCA8755-F2E3-4756-8EF6-A0F2D7BE2E4E}">
      <dgm:prSet/>
      <dgm:spPr/>
      <dgm:t>
        <a:bodyPr/>
        <a:lstStyle/>
        <a:p>
          <a:endParaRPr lang="en-US"/>
        </a:p>
      </dgm:t>
    </dgm:pt>
    <dgm:pt modelId="{21C441D8-A2AA-45A2-A768-65D5DE72269B}">
      <dgm:prSet phldrT="[Text]" custT="1"/>
      <dgm:spPr/>
      <dgm:t>
        <a:bodyPr/>
        <a:lstStyle/>
        <a:p>
          <a:r>
            <a:rPr lang="en-US" sz="1600" smtClean="0">
              <a:latin typeface="Times New Roman" pitchFamily="18" charset="0"/>
              <a:cs typeface="Times New Roman" pitchFamily="18" charset="0"/>
            </a:rPr>
            <a:t>migraine</a:t>
          </a:r>
          <a:endParaRPr lang="en-US" sz="1600" dirty="0">
            <a:latin typeface="Times New Roman" pitchFamily="18" charset="0"/>
            <a:cs typeface="Times New Roman" pitchFamily="18" charset="0"/>
          </a:endParaRPr>
        </a:p>
      </dgm:t>
    </dgm:pt>
    <dgm:pt modelId="{99126C15-C4A2-4725-A6B3-61D6312C1448}" type="parTrans" cxnId="{2EED4F84-7481-4067-A406-A615EC8C0103}">
      <dgm:prSet/>
      <dgm:spPr/>
      <dgm:t>
        <a:bodyPr/>
        <a:lstStyle/>
        <a:p>
          <a:endParaRPr lang="en-US"/>
        </a:p>
      </dgm:t>
    </dgm:pt>
    <dgm:pt modelId="{CB8205D9-2740-406A-A46F-23B61038A256}" type="sibTrans" cxnId="{2EED4F84-7481-4067-A406-A615EC8C0103}">
      <dgm:prSet/>
      <dgm:spPr/>
      <dgm:t>
        <a:bodyPr/>
        <a:lstStyle/>
        <a:p>
          <a:endParaRPr lang="en-US"/>
        </a:p>
      </dgm:t>
    </dgm:pt>
    <dgm:pt modelId="{3C01256C-5B2D-4B61-9507-3D4627B3AF91}">
      <dgm:prSet phldrT="[Text]" custT="1"/>
      <dgm:spPr/>
      <dgm:t>
        <a:bodyPr/>
        <a:lstStyle/>
        <a:p>
          <a:r>
            <a:rPr lang="fr-FR" sz="1600" dirty="0" err="1" smtClean="0">
              <a:latin typeface="Times New Roman" pitchFamily="18" charset="0"/>
              <a:cs typeface="Times New Roman" pitchFamily="18" charset="0"/>
            </a:rPr>
            <a:t>meningitis</a:t>
          </a:r>
          <a:endParaRPr lang="en-US" sz="1600" dirty="0">
            <a:latin typeface="Times New Roman" pitchFamily="18" charset="0"/>
            <a:cs typeface="Times New Roman" pitchFamily="18" charset="0"/>
          </a:endParaRPr>
        </a:p>
      </dgm:t>
    </dgm:pt>
    <dgm:pt modelId="{234B6A3B-761B-4D91-BB0D-054E264A987D}" type="parTrans" cxnId="{AEECB514-8D86-405C-BF9C-B009B995197B}">
      <dgm:prSet/>
      <dgm:spPr/>
      <dgm:t>
        <a:bodyPr/>
        <a:lstStyle/>
        <a:p>
          <a:endParaRPr lang="en-US"/>
        </a:p>
      </dgm:t>
    </dgm:pt>
    <dgm:pt modelId="{4D17EE1E-6128-4998-AD95-EC4393CEBA72}" type="sibTrans" cxnId="{AEECB514-8D86-405C-BF9C-B009B995197B}">
      <dgm:prSet/>
      <dgm:spPr/>
      <dgm:t>
        <a:bodyPr/>
        <a:lstStyle/>
        <a:p>
          <a:endParaRPr lang="en-US"/>
        </a:p>
      </dgm:t>
    </dgm:pt>
    <dgm:pt modelId="{35393833-8F0D-4829-A4CF-97F329396527}">
      <dgm:prSet phldrT="[Text]" custT="1"/>
      <dgm:spPr/>
      <dgm:t>
        <a:bodyPr/>
        <a:lstStyle/>
        <a:p>
          <a:r>
            <a:rPr lang="fr-FR" sz="1600" dirty="0" smtClean="0">
              <a:latin typeface="Times New Roman" pitchFamily="18" charset="0"/>
              <a:cs typeface="Times New Roman" pitchFamily="18" charset="0"/>
            </a:rPr>
            <a:t>lues</a:t>
          </a:r>
          <a:endParaRPr lang="en-US" sz="1600" dirty="0">
            <a:latin typeface="Times New Roman" pitchFamily="18" charset="0"/>
            <a:cs typeface="Times New Roman" pitchFamily="18" charset="0"/>
          </a:endParaRPr>
        </a:p>
      </dgm:t>
    </dgm:pt>
    <dgm:pt modelId="{5C11E124-C3BE-497F-A3D4-347B7AF6328F}" type="parTrans" cxnId="{65AF76C0-273E-4768-87C6-23238D0DB906}">
      <dgm:prSet/>
      <dgm:spPr/>
      <dgm:t>
        <a:bodyPr/>
        <a:lstStyle/>
        <a:p>
          <a:endParaRPr lang="en-US"/>
        </a:p>
      </dgm:t>
    </dgm:pt>
    <dgm:pt modelId="{64F5D773-5D27-4E1B-A65D-1DDEED41BD4D}" type="sibTrans" cxnId="{65AF76C0-273E-4768-87C6-23238D0DB906}">
      <dgm:prSet/>
      <dgm:spPr/>
      <dgm:t>
        <a:bodyPr/>
        <a:lstStyle/>
        <a:p>
          <a:endParaRPr lang="en-US"/>
        </a:p>
      </dgm:t>
    </dgm:pt>
    <dgm:pt modelId="{724B09BD-004B-44FA-A9E1-5FD42557DA69}">
      <dgm:prSet phldrT="[Text]" custT="1"/>
      <dgm:spPr/>
      <dgm:t>
        <a:bodyPr/>
        <a:lstStyle/>
        <a:p>
          <a:r>
            <a:rPr lang="fr-FR" sz="1600" smtClean="0">
              <a:latin typeface="Times New Roman" pitchFamily="18" charset="0"/>
              <a:cs typeface="Times New Roman" pitchFamily="18" charset="0"/>
            </a:rPr>
            <a:t>multiple </a:t>
          </a:r>
          <a:r>
            <a:rPr lang="fr-FR" sz="1600" dirty="0" err="1" smtClean="0">
              <a:latin typeface="Times New Roman" pitchFamily="18" charset="0"/>
              <a:cs typeface="Times New Roman" pitchFamily="18" charset="0"/>
            </a:rPr>
            <a:t>sclerosis</a:t>
          </a:r>
          <a:endParaRPr lang="en-US" sz="1600" dirty="0">
            <a:latin typeface="Times New Roman" pitchFamily="18" charset="0"/>
            <a:cs typeface="Times New Roman" pitchFamily="18" charset="0"/>
          </a:endParaRPr>
        </a:p>
      </dgm:t>
    </dgm:pt>
    <dgm:pt modelId="{CA0E9423-B05D-4CA4-961F-D5D45B52931D}" type="parTrans" cxnId="{F755D47A-CCCF-4C41-8974-69C3BB50C6AB}">
      <dgm:prSet/>
      <dgm:spPr/>
      <dgm:t>
        <a:bodyPr/>
        <a:lstStyle/>
        <a:p>
          <a:endParaRPr lang="en-US"/>
        </a:p>
      </dgm:t>
    </dgm:pt>
    <dgm:pt modelId="{8A880C3D-A984-43A3-8FD0-D8709BE8A2BD}" type="sibTrans" cxnId="{F755D47A-CCCF-4C41-8974-69C3BB50C6AB}">
      <dgm:prSet/>
      <dgm:spPr/>
      <dgm:t>
        <a:bodyPr/>
        <a:lstStyle/>
        <a:p>
          <a:endParaRPr lang="en-US"/>
        </a:p>
      </dgm:t>
    </dgm:pt>
    <dgm:pt modelId="{C4963A1F-D6F3-4A23-BB39-38C931FF978F}" type="pres">
      <dgm:prSet presAssocID="{ED37CE2A-59E5-4A55-AEC6-D38828637BDF}" presName="Name0" presStyleCnt="0">
        <dgm:presLayoutVars>
          <dgm:dir/>
          <dgm:animLvl val="lvl"/>
          <dgm:resizeHandles val="exact"/>
        </dgm:presLayoutVars>
      </dgm:prSet>
      <dgm:spPr/>
      <dgm:t>
        <a:bodyPr/>
        <a:lstStyle/>
        <a:p>
          <a:endParaRPr lang="en-US"/>
        </a:p>
      </dgm:t>
    </dgm:pt>
    <dgm:pt modelId="{2C23348E-ED33-4AD3-AF87-DC1271F14488}" type="pres">
      <dgm:prSet presAssocID="{9300EDB2-1A58-4877-B52E-8C4FF9396F1B}" presName="linNode" presStyleCnt="0"/>
      <dgm:spPr/>
    </dgm:pt>
    <dgm:pt modelId="{078D57E4-F88D-4A7A-93E1-76AAD647B3CC}" type="pres">
      <dgm:prSet presAssocID="{9300EDB2-1A58-4877-B52E-8C4FF9396F1B}" presName="parentText" presStyleLbl="node1" presStyleIdx="0" presStyleCnt="5">
        <dgm:presLayoutVars>
          <dgm:chMax val="1"/>
          <dgm:bulletEnabled val="1"/>
        </dgm:presLayoutVars>
      </dgm:prSet>
      <dgm:spPr/>
      <dgm:t>
        <a:bodyPr/>
        <a:lstStyle/>
        <a:p>
          <a:endParaRPr lang="en-US"/>
        </a:p>
      </dgm:t>
    </dgm:pt>
    <dgm:pt modelId="{C53F77E5-F47F-49AC-8E9F-6516187DC46C}" type="pres">
      <dgm:prSet presAssocID="{9300EDB2-1A58-4877-B52E-8C4FF9396F1B}" presName="descendantText" presStyleLbl="alignAccFollowNode1" presStyleIdx="0" presStyleCnt="5" custScaleY="134539">
        <dgm:presLayoutVars>
          <dgm:bulletEnabled val="1"/>
        </dgm:presLayoutVars>
      </dgm:prSet>
      <dgm:spPr/>
      <dgm:t>
        <a:bodyPr/>
        <a:lstStyle/>
        <a:p>
          <a:endParaRPr lang="en-US"/>
        </a:p>
      </dgm:t>
    </dgm:pt>
    <dgm:pt modelId="{15BD60F5-F04D-4F99-B96C-0E5CC2496FC7}" type="pres">
      <dgm:prSet presAssocID="{1B55582E-3B53-473C-A196-70135FA4A26E}" presName="sp" presStyleCnt="0"/>
      <dgm:spPr/>
    </dgm:pt>
    <dgm:pt modelId="{E110A89E-BA64-452E-8423-62121B6A6028}" type="pres">
      <dgm:prSet presAssocID="{47D0777D-090B-4B84-9CCD-6FC959D6911D}" presName="linNode" presStyleCnt="0"/>
      <dgm:spPr/>
    </dgm:pt>
    <dgm:pt modelId="{A349F8E6-2BA7-47D7-B206-952727FB2A77}" type="pres">
      <dgm:prSet presAssocID="{47D0777D-090B-4B84-9CCD-6FC959D6911D}" presName="parentText" presStyleLbl="node1" presStyleIdx="1" presStyleCnt="5">
        <dgm:presLayoutVars>
          <dgm:chMax val="1"/>
          <dgm:bulletEnabled val="1"/>
        </dgm:presLayoutVars>
      </dgm:prSet>
      <dgm:spPr/>
      <dgm:t>
        <a:bodyPr/>
        <a:lstStyle/>
        <a:p>
          <a:endParaRPr lang="en-US"/>
        </a:p>
      </dgm:t>
    </dgm:pt>
    <dgm:pt modelId="{A840D13A-8ECC-434D-BE17-D9317A076319}" type="pres">
      <dgm:prSet presAssocID="{47D0777D-090B-4B84-9CCD-6FC959D6911D}" presName="descendantText" presStyleLbl="alignAccFollowNode1" presStyleIdx="1" presStyleCnt="5">
        <dgm:presLayoutVars>
          <dgm:bulletEnabled val="1"/>
        </dgm:presLayoutVars>
      </dgm:prSet>
      <dgm:spPr/>
      <dgm:t>
        <a:bodyPr/>
        <a:lstStyle/>
        <a:p>
          <a:endParaRPr lang="en-US"/>
        </a:p>
      </dgm:t>
    </dgm:pt>
    <dgm:pt modelId="{432B9520-89B6-47F2-9CC7-927B2954CC20}" type="pres">
      <dgm:prSet presAssocID="{DF45C50A-AC12-4743-A291-3C92056D404B}" presName="sp" presStyleCnt="0"/>
      <dgm:spPr/>
    </dgm:pt>
    <dgm:pt modelId="{C051354E-D269-419B-9B74-AFCE921336D3}" type="pres">
      <dgm:prSet presAssocID="{812E4C8F-1F1D-4C34-95D3-2B73A918D6CB}" presName="linNode" presStyleCnt="0"/>
      <dgm:spPr/>
    </dgm:pt>
    <dgm:pt modelId="{4935C50A-56CD-4EE4-A7FB-A615AE530692}" type="pres">
      <dgm:prSet presAssocID="{812E4C8F-1F1D-4C34-95D3-2B73A918D6CB}" presName="parentText" presStyleLbl="node1" presStyleIdx="2" presStyleCnt="5">
        <dgm:presLayoutVars>
          <dgm:chMax val="1"/>
          <dgm:bulletEnabled val="1"/>
        </dgm:presLayoutVars>
      </dgm:prSet>
      <dgm:spPr/>
      <dgm:t>
        <a:bodyPr/>
        <a:lstStyle/>
        <a:p>
          <a:endParaRPr lang="en-US"/>
        </a:p>
      </dgm:t>
    </dgm:pt>
    <dgm:pt modelId="{F1F73B62-0908-4F4F-BC5B-283F8903BF09}" type="pres">
      <dgm:prSet presAssocID="{812E4C8F-1F1D-4C34-95D3-2B73A918D6CB}" presName="descendantText" presStyleLbl="alignAccFollowNode1" presStyleIdx="2" presStyleCnt="5">
        <dgm:presLayoutVars>
          <dgm:bulletEnabled val="1"/>
        </dgm:presLayoutVars>
      </dgm:prSet>
      <dgm:spPr/>
      <dgm:t>
        <a:bodyPr/>
        <a:lstStyle/>
        <a:p>
          <a:endParaRPr lang="en-US"/>
        </a:p>
      </dgm:t>
    </dgm:pt>
    <dgm:pt modelId="{FA5DCFA9-4108-4232-BAB1-F2CEA3B531EC}" type="pres">
      <dgm:prSet presAssocID="{579F96BF-E429-4609-B8D0-EBB12EB09FF5}" presName="sp" presStyleCnt="0"/>
      <dgm:spPr/>
    </dgm:pt>
    <dgm:pt modelId="{40453F1D-3C6F-4BA4-B08F-DE2B7A0E4526}" type="pres">
      <dgm:prSet presAssocID="{52B83A06-51DD-4D6E-B198-A05AE6134AD3}" presName="linNode" presStyleCnt="0"/>
      <dgm:spPr/>
    </dgm:pt>
    <dgm:pt modelId="{194BF436-BD9C-4300-A89F-D5B970A75A11}" type="pres">
      <dgm:prSet presAssocID="{52B83A06-51DD-4D6E-B198-A05AE6134AD3}" presName="parentText" presStyleLbl="node1" presStyleIdx="3" presStyleCnt="5">
        <dgm:presLayoutVars>
          <dgm:chMax val="1"/>
          <dgm:bulletEnabled val="1"/>
        </dgm:presLayoutVars>
      </dgm:prSet>
      <dgm:spPr/>
      <dgm:t>
        <a:bodyPr/>
        <a:lstStyle/>
        <a:p>
          <a:endParaRPr lang="en-US"/>
        </a:p>
      </dgm:t>
    </dgm:pt>
    <dgm:pt modelId="{0F6570B6-E060-44D0-84D5-67F0378BC993}" type="pres">
      <dgm:prSet presAssocID="{52B83A06-51DD-4D6E-B198-A05AE6134AD3}" presName="descendantText" presStyleLbl="alignAccFollowNode1" presStyleIdx="3" presStyleCnt="5">
        <dgm:presLayoutVars>
          <dgm:bulletEnabled val="1"/>
        </dgm:presLayoutVars>
      </dgm:prSet>
      <dgm:spPr/>
      <dgm:t>
        <a:bodyPr/>
        <a:lstStyle/>
        <a:p>
          <a:endParaRPr lang="en-US"/>
        </a:p>
      </dgm:t>
    </dgm:pt>
    <dgm:pt modelId="{58032201-4951-44F5-9469-2C321EBAAE82}" type="pres">
      <dgm:prSet presAssocID="{3BB849AE-C057-46DF-A437-248E462E1917}" presName="sp" presStyleCnt="0"/>
      <dgm:spPr/>
    </dgm:pt>
    <dgm:pt modelId="{EFD4C927-A1AA-4F0E-B044-3DAF77417FD6}" type="pres">
      <dgm:prSet presAssocID="{6487F656-B85F-4DB5-8A7B-6BF64DF4941C}" presName="linNode" presStyleCnt="0"/>
      <dgm:spPr/>
    </dgm:pt>
    <dgm:pt modelId="{6D4044E1-28FD-481E-84B6-61EAE569AB02}" type="pres">
      <dgm:prSet presAssocID="{6487F656-B85F-4DB5-8A7B-6BF64DF4941C}" presName="parentText" presStyleLbl="node1" presStyleIdx="4" presStyleCnt="5">
        <dgm:presLayoutVars>
          <dgm:chMax val="1"/>
          <dgm:bulletEnabled val="1"/>
        </dgm:presLayoutVars>
      </dgm:prSet>
      <dgm:spPr/>
      <dgm:t>
        <a:bodyPr/>
        <a:lstStyle/>
        <a:p>
          <a:endParaRPr lang="en-US"/>
        </a:p>
      </dgm:t>
    </dgm:pt>
    <dgm:pt modelId="{F05B5577-FA19-46A1-9485-E654B3B7F898}" type="pres">
      <dgm:prSet presAssocID="{6487F656-B85F-4DB5-8A7B-6BF64DF4941C}" presName="descendantText" presStyleLbl="alignAccFollowNode1" presStyleIdx="4" presStyleCnt="5">
        <dgm:presLayoutVars>
          <dgm:bulletEnabled val="1"/>
        </dgm:presLayoutVars>
      </dgm:prSet>
      <dgm:spPr/>
      <dgm:t>
        <a:bodyPr/>
        <a:lstStyle/>
        <a:p>
          <a:endParaRPr lang="en-US"/>
        </a:p>
      </dgm:t>
    </dgm:pt>
  </dgm:ptLst>
  <dgm:cxnLst>
    <dgm:cxn modelId="{BC3533A3-7060-491B-A1AB-2385BCDFBFA2}" type="presOf" srcId="{35393833-8F0D-4829-A4CF-97F329396527}" destId="{C53F77E5-F47F-49AC-8E9F-6516187DC46C}" srcOrd="0" destOrd="2" presId="urn:microsoft.com/office/officeart/2005/8/layout/vList5"/>
    <dgm:cxn modelId="{AEECB514-8D86-405C-BF9C-B009B995197B}" srcId="{9300EDB2-1A58-4877-B52E-8C4FF9396F1B}" destId="{3C01256C-5B2D-4B61-9507-3D4627B3AF91}" srcOrd="1" destOrd="0" parTransId="{234B6A3B-761B-4D91-BB0D-054E264A987D}" sibTransId="{4D17EE1E-6128-4998-AD95-EC4393CEBA72}"/>
    <dgm:cxn modelId="{FA3BC856-E27B-4EBE-9CD2-CA60722C2C0C}" srcId="{ED37CE2A-59E5-4A55-AEC6-D38828637BDF}" destId="{9300EDB2-1A58-4877-B52E-8C4FF9396F1B}" srcOrd="0" destOrd="0" parTransId="{EED982AD-6593-4304-AD86-77C848C7B5E0}" sibTransId="{1B55582E-3B53-473C-A196-70135FA4A26E}"/>
    <dgm:cxn modelId="{65AF76C0-273E-4768-87C6-23238D0DB906}" srcId="{9300EDB2-1A58-4877-B52E-8C4FF9396F1B}" destId="{35393833-8F0D-4829-A4CF-97F329396527}" srcOrd="2" destOrd="0" parTransId="{5C11E124-C3BE-497F-A3D4-347B7AF6328F}" sibTransId="{64F5D773-5D27-4E1B-A65D-1DDEED41BD4D}"/>
    <dgm:cxn modelId="{77F98421-DE21-4504-BAC5-F5875E9BBE96}" type="presOf" srcId="{47D0777D-090B-4B84-9CCD-6FC959D6911D}" destId="{A349F8E6-2BA7-47D7-B206-952727FB2A77}" srcOrd="0" destOrd="0" presId="urn:microsoft.com/office/officeart/2005/8/layout/vList5"/>
    <dgm:cxn modelId="{E00E58E8-C169-4A3E-8E92-5E42C888EDB7}" type="presOf" srcId="{C78F0489-47DA-465C-B1AA-31DA0A164675}" destId="{F05B5577-FA19-46A1-9485-E654B3B7F898}" srcOrd="0" destOrd="0" presId="urn:microsoft.com/office/officeart/2005/8/layout/vList5"/>
    <dgm:cxn modelId="{273EE80E-9DDF-4AE3-939E-5717ADB09668}" type="presOf" srcId="{52B83A06-51DD-4D6E-B198-A05AE6134AD3}" destId="{194BF436-BD9C-4300-A89F-D5B970A75A11}" srcOrd="0" destOrd="0" presId="urn:microsoft.com/office/officeart/2005/8/layout/vList5"/>
    <dgm:cxn modelId="{5D1B875F-62EC-4C5E-9829-B6F9FBF327AE}" srcId="{812E4C8F-1F1D-4C34-95D3-2B73A918D6CB}" destId="{15D345DE-17A5-464D-A287-A0A65337FA32}" srcOrd="0" destOrd="0" parTransId="{2203FA35-FEAF-4B44-94A4-646B9CEEFB8A}" sibTransId="{C1183663-CBE3-4556-B21C-196A7499A15B}"/>
    <dgm:cxn modelId="{AA3958BB-E9A9-4349-86CC-827CC5CB2036}" type="presOf" srcId="{A6485509-F357-496A-B06B-A39828E883A7}" destId="{F1F73B62-0908-4F4F-BC5B-283F8903BF09}" srcOrd="0" destOrd="1" presId="urn:microsoft.com/office/officeart/2005/8/layout/vList5"/>
    <dgm:cxn modelId="{BD568B00-8A38-469B-A266-53C50E0C5F7A}" type="presOf" srcId="{CDFE58DD-FEAB-4A0F-AAA7-58C9B0291A86}" destId="{A840D13A-8ECC-434D-BE17-D9317A076319}" srcOrd="0" destOrd="0" presId="urn:microsoft.com/office/officeart/2005/8/layout/vList5"/>
    <dgm:cxn modelId="{8CB2B842-A776-40E8-915D-17F1D612EC9E}" type="presOf" srcId="{ED37CE2A-59E5-4A55-AEC6-D38828637BDF}" destId="{C4963A1F-D6F3-4A23-BB39-38C931FF978F}" srcOrd="0" destOrd="0" presId="urn:microsoft.com/office/officeart/2005/8/layout/vList5"/>
    <dgm:cxn modelId="{2EED4F84-7481-4067-A406-A615EC8C0103}" srcId="{812E4C8F-1F1D-4C34-95D3-2B73A918D6CB}" destId="{21C441D8-A2AA-45A2-A768-65D5DE72269B}" srcOrd="2" destOrd="0" parTransId="{99126C15-C4A2-4725-A6B3-61D6312C1448}" sibTransId="{CB8205D9-2740-406A-A46F-23B61038A256}"/>
    <dgm:cxn modelId="{2978F5AA-384C-4C34-B0B5-A28B77E2B5D3}" srcId="{ED37CE2A-59E5-4A55-AEC6-D38828637BDF}" destId="{812E4C8F-1F1D-4C34-95D3-2B73A918D6CB}" srcOrd="2" destOrd="0" parTransId="{310D1653-99DD-45E4-938F-47F5D470FE06}" sibTransId="{579F96BF-E429-4609-B8D0-EBB12EB09FF5}"/>
    <dgm:cxn modelId="{A329438A-881A-4AC6-B1AA-3BC9C14ED1E8}" type="presOf" srcId="{21C441D8-A2AA-45A2-A768-65D5DE72269B}" destId="{F1F73B62-0908-4F4F-BC5B-283F8903BF09}" srcOrd="0" destOrd="2" presId="urn:microsoft.com/office/officeart/2005/8/layout/vList5"/>
    <dgm:cxn modelId="{F755D47A-CCCF-4C41-8974-69C3BB50C6AB}" srcId="{9300EDB2-1A58-4877-B52E-8C4FF9396F1B}" destId="{724B09BD-004B-44FA-A9E1-5FD42557DA69}" srcOrd="3" destOrd="0" parTransId="{CA0E9423-B05D-4CA4-961F-D5D45B52931D}" sibTransId="{8A880C3D-A984-43A3-8FD0-D8709BE8A2BD}"/>
    <dgm:cxn modelId="{1D2A101A-887C-4870-A56E-7B1F01BCC13E}" srcId="{9300EDB2-1A58-4877-B52E-8C4FF9396F1B}" destId="{10F24A15-1ABE-44E4-BFD2-5CB7A621964E}" srcOrd="0" destOrd="0" parTransId="{BD41FBA3-33D8-4329-846D-1F7E8DB18623}" sibTransId="{266E59F8-7FC4-4AFF-B6C3-BB04B88EA6DB}"/>
    <dgm:cxn modelId="{85935A9B-95D8-41DA-9475-55B81510D8CB}" srcId="{47D0777D-090B-4B84-9CCD-6FC959D6911D}" destId="{CDFE58DD-FEAB-4A0F-AAA7-58C9B0291A86}" srcOrd="0" destOrd="0" parTransId="{3941AB37-02D5-4B6C-B5D5-E1D3E32C3DB0}" sibTransId="{FEFC7648-C713-4029-B34D-25856E4CBA5A}"/>
    <dgm:cxn modelId="{FCC2F1B5-533B-44BC-9469-564345FAC7F6}" srcId="{52B83A06-51DD-4D6E-B198-A05AE6134AD3}" destId="{C8AD222E-58C1-4065-9DF3-D90036FE90B6}" srcOrd="0" destOrd="0" parTransId="{120C7B77-E96C-47B2-9AB3-1FCFAE7F90CA}" sibTransId="{50B9A011-7E96-4938-9113-246406EF3EB8}"/>
    <dgm:cxn modelId="{0397668F-2BDE-4C47-ACFE-ABCFD3E66189}" type="presOf" srcId="{10F24A15-1ABE-44E4-BFD2-5CB7A621964E}" destId="{C53F77E5-F47F-49AC-8E9F-6516187DC46C}" srcOrd="0" destOrd="0" presId="urn:microsoft.com/office/officeart/2005/8/layout/vList5"/>
    <dgm:cxn modelId="{3675FE81-2114-4265-BF7C-46D1CE239A11}" type="presOf" srcId="{F2AACCD4-B89B-40E3-BA58-512821CD1BD0}" destId="{0F6570B6-E060-44D0-84D5-67F0378BC993}" srcOrd="0" destOrd="2" presId="urn:microsoft.com/office/officeart/2005/8/layout/vList5"/>
    <dgm:cxn modelId="{802B02DD-ACB8-4A02-A0C9-46047063DF57}" type="presOf" srcId="{15D345DE-17A5-464D-A287-A0A65337FA32}" destId="{F1F73B62-0908-4F4F-BC5B-283F8903BF09}" srcOrd="0" destOrd="0" presId="urn:microsoft.com/office/officeart/2005/8/layout/vList5"/>
    <dgm:cxn modelId="{29671861-B2F0-4B1F-AB18-EA5C62AC5F03}" srcId="{ED37CE2A-59E5-4A55-AEC6-D38828637BDF}" destId="{52B83A06-51DD-4D6E-B198-A05AE6134AD3}" srcOrd="3" destOrd="0" parTransId="{BA90E891-5C84-44E9-AC9D-FB32E7CF7BDB}" sibTransId="{3BB849AE-C057-46DF-A437-248E462E1917}"/>
    <dgm:cxn modelId="{BA27AF0C-1B61-4953-BD4B-E1CCFF5B3982}" type="presOf" srcId="{724B09BD-004B-44FA-A9E1-5FD42557DA69}" destId="{C53F77E5-F47F-49AC-8E9F-6516187DC46C}" srcOrd="0" destOrd="3" presId="urn:microsoft.com/office/officeart/2005/8/layout/vList5"/>
    <dgm:cxn modelId="{C361CCCB-ED6F-4391-89CC-CDEC0A2E9B1B}" srcId="{6487F656-B85F-4DB5-8A7B-6BF64DF4941C}" destId="{C78F0489-47DA-465C-B1AA-31DA0A164675}" srcOrd="0" destOrd="0" parTransId="{C062604D-16CE-415B-81E6-F0B0C57E7A75}" sibTransId="{61195163-BC9B-4EEA-B2AD-90EAC4E5C48E}"/>
    <dgm:cxn modelId="{68621549-46DE-4AB0-8B40-147EC939C58C}" srcId="{ED37CE2A-59E5-4A55-AEC6-D38828637BDF}" destId="{6487F656-B85F-4DB5-8A7B-6BF64DF4941C}" srcOrd="4" destOrd="0" parTransId="{851B322F-4884-42D1-BA6B-4164A0643893}" sibTransId="{113DB37C-C5A0-4774-93A5-D9DD2771FB87}"/>
    <dgm:cxn modelId="{29A6343C-BF99-4184-9119-73EAF69D001B}" type="presOf" srcId="{812E4C8F-1F1D-4C34-95D3-2B73A918D6CB}" destId="{4935C50A-56CD-4EE4-A7FB-A615AE530692}" srcOrd="0" destOrd="0" presId="urn:microsoft.com/office/officeart/2005/8/layout/vList5"/>
    <dgm:cxn modelId="{5BD3297F-EF92-41F5-9E6E-0670034BE8D0}" type="presOf" srcId="{9300EDB2-1A58-4877-B52E-8C4FF9396F1B}" destId="{078D57E4-F88D-4A7A-93E1-76AAD647B3CC}" srcOrd="0" destOrd="0" presId="urn:microsoft.com/office/officeart/2005/8/layout/vList5"/>
    <dgm:cxn modelId="{5089FFEB-977A-4F6B-ACD7-E97ED64281CA}" srcId="{ED37CE2A-59E5-4A55-AEC6-D38828637BDF}" destId="{47D0777D-090B-4B84-9CCD-6FC959D6911D}" srcOrd="1" destOrd="0" parTransId="{AA862998-AF47-4801-B285-383A11E1D526}" sibTransId="{DF45C50A-AC12-4743-A291-3C92056D404B}"/>
    <dgm:cxn modelId="{C5792C9D-C395-4BFD-8C02-0F2943FA8D40}" type="presOf" srcId="{C8AD222E-58C1-4065-9DF3-D90036FE90B6}" destId="{0F6570B6-E060-44D0-84D5-67F0378BC993}" srcOrd="0" destOrd="0" presId="urn:microsoft.com/office/officeart/2005/8/layout/vList5"/>
    <dgm:cxn modelId="{9ACA45C5-69C0-4583-871E-B62DA08F2B22}" type="presOf" srcId="{DD1FA32E-D634-484A-989F-DAC59A430358}" destId="{0F6570B6-E060-44D0-84D5-67F0378BC993}" srcOrd="0" destOrd="1" presId="urn:microsoft.com/office/officeart/2005/8/layout/vList5"/>
    <dgm:cxn modelId="{9CCA8755-F2E3-4756-8EF6-A0F2D7BE2E4E}" srcId="{812E4C8F-1F1D-4C34-95D3-2B73A918D6CB}" destId="{A6485509-F357-496A-B06B-A39828E883A7}" srcOrd="1" destOrd="0" parTransId="{E6E4B198-16ED-402B-BE75-3178DFFDD9C9}" sibTransId="{82AED0AB-7D88-44EB-8F62-2AA98749C5E8}"/>
    <dgm:cxn modelId="{C37928A3-9886-4050-97AD-0A7CF865E4C3}" srcId="{52B83A06-51DD-4D6E-B198-A05AE6134AD3}" destId="{F2AACCD4-B89B-40E3-BA58-512821CD1BD0}" srcOrd="2" destOrd="0" parTransId="{78B20711-EF84-4037-AC2D-A12FAFC5FB20}" sibTransId="{ECE63617-D636-4AD0-87B3-C4EB74C28675}"/>
    <dgm:cxn modelId="{82EA8CDA-D0DF-4641-9A30-0CDC11837C87}" srcId="{52B83A06-51DD-4D6E-B198-A05AE6134AD3}" destId="{DD1FA32E-D634-484A-989F-DAC59A430358}" srcOrd="1" destOrd="0" parTransId="{9E2C3197-ECB8-4471-B202-E6CCB6C602A0}" sibTransId="{3C91F3B1-E96B-4708-97D4-749EAD582BE0}"/>
    <dgm:cxn modelId="{67F3D94F-0F3A-4C98-905E-519608758FDF}" type="presOf" srcId="{3C01256C-5B2D-4B61-9507-3D4627B3AF91}" destId="{C53F77E5-F47F-49AC-8E9F-6516187DC46C}" srcOrd="0" destOrd="1" presId="urn:microsoft.com/office/officeart/2005/8/layout/vList5"/>
    <dgm:cxn modelId="{EA872694-4529-4DC7-883E-FA6DC8AF64B1}" type="presOf" srcId="{6487F656-B85F-4DB5-8A7B-6BF64DF4941C}" destId="{6D4044E1-28FD-481E-84B6-61EAE569AB02}" srcOrd="0" destOrd="0" presId="urn:microsoft.com/office/officeart/2005/8/layout/vList5"/>
    <dgm:cxn modelId="{F4067700-C20E-4005-AC31-CE8CB7BB11B6}" type="presParOf" srcId="{C4963A1F-D6F3-4A23-BB39-38C931FF978F}" destId="{2C23348E-ED33-4AD3-AF87-DC1271F14488}" srcOrd="0" destOrd="0" presId="urn:microsoft.com/office/officeart/2005/8/layout/vList5"/>
    <dgm:cxn modelId="{05018E58-8E35-41A8-A1DF-B83C28527006}" type="presParOf" srcId="{2C23348E-ED33-4AD3-AF87-DC1271F14488}" destId="{078D57E4-F88D-4A7A-93E1-76AAD647B3CC}" srcOrd="0" destOrd="0" presId="urn:microsoft.com/office/officeart/2005/8/layout/vList5"/>
    <dgm:cxn modelId="{16DAFEA5-239D-41EB-9733-0F19E9AD64A3}" type="presParOf" srcId="{2C23348E-ED33-4AD3-AF87-DC1271F14488}" destId="{C53F77E5-F47F-49AC-8E9F-6516187DC46C}" srcOrd="1" destOrd="0" presId="urn:microsoft.com/office/officeart/2005/8/layout/vList5"/>
    <dgm:cxn modelId="{57606E8B-EF8E-40E7-899B-B1F985DF20F4}" type="presParOf" srcId="{C4963A1F-D6F3-4A23-BB39-38C931FF978F}" destId="{15BD60F5-F04D-4F99-B96C-0E5CC2496FC7}" srcOrd="1" destOrd="0" presId="urn:microsoft.com/office/officeart/2005/8/layout/vList5"/>
    <dgm:cxn modelId="{2F09A5DC-9C6A-4B60-8DEE-282EC758FDDF}" type="presParOf" srcId="{C4963A1F-D6F3-4A23-BB39-38C931FF978F}" destId="{E110A89E-BA64-452E-8423-62121B6A6028}" srcOrd="2" destOrd="0" presId="urn:microsoft.com/office/officeart/2005/8/layout/vList5"/>
    <dgm:cxn modelId="{47188C2B-295F-4D58-89DC-206BAD059C86}" type="presParOf" srcId="{E110A89E-BA64-452E-8423-62121B6A6028}" destId="{A349F8E6-2BA7-47D7-B206-952727FB2A77}" srcOrd="0" destOrd="0" presId="urn:microsoft.com/office/officeart/2005/8/layout/vList5"/>
    <dgm:cxn modelId="{0E1F6794-38D5-4428-B142-4989F670836F}" type="presParOf" srcId="{E110A89E-BA64-452E-8423-62121B6A6028}" destId="{A840D13A-8ECC-434D-BE17-D9317A076319}" srcOrd="1" destOrd="0" presId="urn:microsoft.com/office/officeart/2005/8/layout/vList5"/>
    <dgm:cxn modelId="{BF31E7DE-56B5-4D7F-B042-1BF5382F7B5E}" type="presParOf" srcId="{C4963A1F-D6F3-4A23-BB39-38C931FF978F}" destId="{432B9520-89B6-47F2-9CC7-927B2954CC20}" srcOrd="3" destOrd="0" presId="urn:microsoft.com/office/officeart/2005/8/layout/vList5"/>
    <dgm:cxn modelId="{CF6AB777-80AC-4FD9-86AA-7580B289C8C3}" type="presParOf" srcId="{C4963A1F-D6F3-4A23-BB39-38C931FF978F}" destId="{C051354E-D269-419B-9B74-AFCE921336D3}" srcOrd="4" destOrd="0" presId="urn:microsoft.com/office/officeart/2005/8/layout/vList5"/>
    <dgm:cxn modelId="{9CDB2262-F5AF-4CC1-8626-8D964EA34CBD}" type="presParOf" srcId="{C051354E-D269-419B-9B74-AFCE921336D3}" destId="{4935C50A-56CD-4EE4-A7FB-A615AE530692}" srcOrd="0" destOrd="0" presId="urn:microsoft.com/office/officeart/2005/8/layout/vList5"/>
    <dgm:cxn modelId="{03E8C85A-5BF4-4AD9-8E8C-EAE103E1736F}" type="presParOf" srcId="{C051354E-D269-419B-9B74-AFCE921336D3}" destId="{F1F73B62-0908-4F4F-BC5B-283F8903BF09}" srcOrd="1" destOrd="0" presId="urn:microsoft.com/office/officeart/2005/8/layout/vList5"/>
    <dgm:cxn modelId="{BBDD9639-86A5-4DB4-95F0-3D143E3674B0}" type="presParOf" srcId="{C4963A1F-D6F3-4A23-BB39-38C931FF978F}" destId="{FA5DCFA9-4108-4232-BAB1-F2CEA3B531EC}" srcOrd="5" destOrd="0" presId="urn:microsoft.com/office/officeart/2005/8/layout/vList5"/>
    <dgm:cxn modelId="{787A2F6C-E51F-40D0-8C63-EABC5CE3E56F}" type="presParOf" srcId="{C4963A1F-D6F3-4A23-BB39-38C931FF978F}" destId="{40453F1D-3C6F-4BA4-B08F-DE2B7A0E4526}" srcOrd="6" destOrd="0" presId="urn:microsoft.com/office/officeart/2005/8/layout/vList5"/>
    <dgm:cxn modelId="{23BC307D-77C3-41F3-AD59-4736EA3B300E}" type="presParOf" srcId="{40453F1D-3C6F-4BA4-B08F-DE2B7A0E4526}" destId="{194BF436-BD9C-4300-A89F-D5B970A75A11}" srcOrd="0" destOrd="0" presId="urn:microsoft.com/office/officeart/2005/8/layout/vList5"/>
    <dgm:cxn modelId="{49513C54-D2A4-4200-8C6F-315F7D93DC03}" type="presParOf" srcId="{40453F1D-3C6F-4BA4-B08F-DE2B7A0E4526}" destId="{0F6570B6-E060-44D0-84D5-67F0378BC993}" srcOrd="1" destOrd="0" presId="urn:microsoft.com/office/officeart/2005/8/layout/vList5"/>
    <dgm:cxn modelId="{14674F61-7130-4949-A884-DF3DC9B7E976}" type="presParOf" srcId="{C4963A1F-D6F3-4A23-BB39-38C931FF978F}" destId="{58032201-4951-44F5-9469-2C321EBAAE82}" srcOrd="7" destOrd="0" presId="urn:microsoft.com/office/officeart/2005/8/layout/vList5"/>
    <dgm:cxn modelId="{3B6A46F0-0596-4287-BC81-89C9782B3C4C}" type="presParOf" srcId="{C4963A1F-D6F3-4A23-BB39-38C931FF978F}" destId="{EFD4C927-A1AA-4F0E-B044-3DAF77417FD6}" srcOrd="8" destOrd="0" presId="urn:microsoft.com/office/officeart/2005/8/layout/vList5"/>
    <dgm:cxn modelId="{BA1E8F57-8A1A-4569-B6B9-51097216B9E8}" type="presParOf" srcId="{EFD4C927-A1AA-4F0E-B044-3DAF77417FD6}" destId="{6D4044E1-28FD-481E-84B6-61EAE569AB02}" srcOrd="0" destOrd="0" presId="urn:microsoft.com/office/officeart/2005/8/layout/vList5"/>
    <dgm:cxn modelId="{A5005527-E11D-4F69-B9E3-3A9E58F089D3}" type="presParOf" srcId="{EFD4C927-A1AA-4F0E-B044-3DAF77417FD6}" destId="{F05B5577-FA19-46A1-9485-E654B3B7F89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6.xml><?xml version="1.0" encoding="utf-8"?>
<dgm:dataModel xmlns:dgm="http://schemas.openxmlformats.org/drawingml/2006/diagram" xmlns:a="http://schemas.openxmlformats.org/drawingml/2006/main">
  <dgm:ptLst>
    <dgm:pt modelId="{59B0885A-318B-4283-88A4-EDCCC16803D8}"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733968B0-06D0-4661-A220-3E9B5B6BB2B3}">
      <dgm:prSet phldrT="[Text]" custT="1"/>
      <dgm:spPr/>
      <dgm:t>
        <a:bodyPr/>
        <a:lstStyle/>
        <a:p>
          <a:r>
            <a:rPr lang="en-US" sz="1800" dirty="0" smtClean="0">
              <a:latin typeface="Times New Roman" pitchFamily="18" charset="0"/>
              <a:cs typeface="Times New Roman" pitchFamily="18" charset="0"/>
            </a:rPr>
            <a:t>CNS intoxication</a:t>
          </a:r>
          <a:endParaRPr lang="en-US" sz="1800" dirty="0">
            <a:latin typeface="Times New Roman" pitchFamily="18" charset="0"/>
            <a:cs typeface="Times New Roman" pitchFamily="18" charset="0"/>
          </a:endParaRPr>
        </a:p>
      </dgm:t>
    </dgm:pt>
    <dgm:pt modelId="{2822C41B-3866-4D66-9836-1DEFCF1693F5}" type="parTrans" cxnId="{F0A37F2F-DD43-4148-B602-88782866C066}">
      <dgm:prSet/>
      <dgm:spPr/>
      <dgm:t>
        <a:bodyPr/>
        <a:lstStyle/>
        <a:p>
          <a:endParaRPr lang="en-US"/>
        </a:p>
      </dgm:t>
    </dgm:pt>
    <dgm:pt modelId="{BFD48E31-AB44-48A3-9111-E47EB85521CA}" type="sibTrans" cxnId="{F0A37F2F-DD43-4148-B602-88782866C066}">
      <dgm:prSet/>
      <dgm:spPr/>
      <dgm:t>
        <a:bodyPr/>
        <a:lstStyle/>
        <a:p>
          <a:endParaRPr lang="en-US"/>
        </a:p>
      </dgm:t>
    </dgm:pt>
    <dgm:pt modelId="{C11DDD82-50F2-4B63-A587-26A9290687B6}">
      <dgm:prSet phldrT="[Text]" custT="1"/>
      <dgm:spPr/>
      <dgm:t>
        <a:bodyPr/>
        <a:lstStyle/>
        <a:p>
          <a:r>
            <a:rPr lang="en-US" sz="1600" dirty="0" smtClean="0">
              <a:latin typeface="Times New Roman" pitchFamily="18" charset="0"/>
              <a:cs typeface="Times New Roman" pitchFamily="18" charset="0"/>
            </a:rPr>
            <a:t>diphtheria</a:t>
          </a:r>
          <a:endParaRPr lang="en-US" sz="1600" dirty="0">
            <a:latin typeface="Times New Roman" pitchFamily="18" charset="0"/>
            <a:cs typeface="Times New Roman" pitchFamily="18" charset="0"/>
          </a:endParaRPr>
        </a:p>
      </dgm:t>
    </dgm:pt>
    <dgm:pt modelId="{C569DBA7-F63D-4CDA-9E3F-F34D3AAB2518}" type="parTrans" cxnId="{2EAFC542-D318-48F7-BFD2-43AC5A3A4126}">
      <dgm:prSet/>
      <dgm:spPr/>
      <dgm:t>
        <a:bodyPr/>
        <a:lstStyle/>
        <a:p>
          <a:endParaRPr lang="en-US"/>
        </a:p>
      </dgm:t>
    </dgm:pt>
    <dgm:pt modelId="{4BD946FC-D9C8-4190-B7B0-3D8CE42F6C05}" type="sibTrans" cxnId="{2EAFC542-D318-48F7-BFD2-43AC5A3A4126}">
      <dgm:prSet/>
      <dgm:spPr/>
      <dgm:t>
        <a:bodyPr/>
        <a:lstStyle/>
        <a:p>
          <a:endParaRPr lang="en-US"/>
        </a:p>
      </dgm:t>
    </dgm:pt>
    <dgm:pt modelId="{03DF3AAD-56D4-4CD0-94C4-9D86CC274CEC}">
      <dgm:prSet phldrT="[Text]" custT="1"/>
      <dgm:spPr/>
      <dgm:t>
        <a:bodyPr/>
        <a:lstStyle/>
        <a:p>
          <a:r>
            <a:rPr lang="en-US" sz="1600" dirty="0" smtClean="0">
              <a:latin typeface="Times New Roman" pitchFamily="18" charset="0"/>
              <a:cs typeface="Times New Roman" pitchFamily="18" charset="0"/>
            </a:rPr>
            <a:t>skull base fractures</a:t>
          </a:r>
          <a:endParaRPr lang="en-US" sz="1600" dirty="0">
            <a:latin typeface="Times New Roman" pitchFamily="18" charset="0"/>
            <a:cs typeface="Times New Roman" pitchFamily="18" charset="0"/>
          </a:endParaRPr>
        </a:p>
      </dgm:t>
    </dgm:pt>
    <dgm:pt modelId="{B1759F55-35B0-47F7-902A-0F8DAC41E9B0}" type="parTrans" cxnId="{3699037C-22B9-4972-8D42-91644F4623D2}">
      <dgm:prSet/>
      <dgm:spPr/>
      <dgm:t>
        <a:bodyPr/>
        <a:lstStyle/>
        <a:p>
          <a:endParaRPr lang="en-US"/>
        </a:p>
      </dgm:t>
    </dgm:pt>
    <dgm:pt modelId="{D84F8ABB-F13F-407E-A64F-843CEA492A78}" type="sibTrans" cxnId="{3699037C-22B9-4972-8D42-91644F4623D2}">
      <dgm:prSet/>
      <dgm:spPr/>
      <dgm:t>
        <a:bodyPr/>
        <a:lstStyle/>
        <a:p>
          <a:endParaRPr lang="en-US"/>
        </a:p>
      </dgm:t>
    </dgm:pt>
    <dgm:pt modelId="{7E4D6E98-D4BA-464F-BF03-8A58779F3B11}">
      <dgm:prSet phldrT="[Text]" custT="1"/>
      <dgm:spPr/>
      <dgm:t>
        <a:bodyPr/>
        <a:lstStyle/>
        <a:p>
          <a:r>
            <a:rPr lang="en-US" sz="1800" dirty="0" smtClean="0">
              <a:latin typeface="Times New Roman" pitchFamily="18" charset="0"/>
              <a:cs typeface="Times New Roman" pitchFamily="18" charset="0"/>
            </a:rPr>
            <a:t>Diseases in the orbit</a:t>
          </a:r>
          <a:endParaRPr lang="en-US" sz="1800" dirty="0">
            <a:latin typeface="Times New Roman" pitchFamily="18" charset="0"/>
            <a:cs typeface="Times New Roman" pitchFamily="18" charset="0"/>
          </a:endParaRPr>
        </a:p>
      </dgm:t>
    </dgm:pt>
    <dgm:pt modelId="{E584500E-6F64-4075-B784-9C9CE95514A1}" type="parTrans" cxnId="{A1A7BC0B-F430-4B03-9FA3-287A2B364A50}">
      <dgm:prSet/>
      <dgm:spPr/>
      <dgm:t>
        <a:bodyPr/>
        <a:lstStyle/>
        <a:p>
          <a:endParaRPr lang="en-US"/>
        </a:p>
      </dgm:t>
    </dgm:pt>
    <dgm:pt modelId="{1CF58DFA-4B44-4773-BA21-0383DBC79DBE}" type="sibTrans" cxnId="{A1A7BC0B-F430-4B03-9FA3-287A2B364A50}">
      <dgm:prSet/>
      <dgm:spPr/>
      <dgm:t>
        <a:bodyPr/>
        <a:lstStyle/>
        <a:p>
          <a:endParaRPr lang="en-US"/>
        </a:p>
      </dgm:t>
    </dgm:pt>
    <dgm:pt modelId="{7C049007-0E2A-405C-8720-DCD4F52BF7B7}">
      <dgm:prSet phldrT="[Text]" custT="1"/>
      <dgm:spPr/>
      <dgm:t>
        <a:bodyPr/>
        <a:lstStyle/>
        <a:p>
          <a:r>
            <a:rPr lang="en-US" sz="1600" dirty="0" err="1" smtClean="0">
              <a:latin typeface="Times New Roman" pitchFamily="18" charset="0"/>
              <a:cs typeface="Times New Roman" pitchFamily="18" charset="0"/>
            </a:rPr>
            <a:t>phlegmona</a:t>
          </a:r>
          <a:endParaRPr lang="en-US" sz="1600" dirty="0">
            <a:latin typeface="Times New Roman" pitchFamily="18" charset="0"/>
            <a:cs typeface="Times New Roman" pitchFamily="18" charset="0"/>
          </a:endParaRPr>
        </a:p>
      </dgm:t>
    </dgm:pt>
    <dgm:pt modelId="{3539873F-5C7C-49B6-B7DC-EE35527BD36F}" type="parTrans" cxnId="{0CA6A5EB-513A-4F8A-929C-020ECFF5A9DE}">
      <dgm:prSet/>
      <dgm:spPr/>
      <dgm:t>
        <a:bodyPr/>
        <a:lstStyle/>
        <a:p>
          <a:endParaRPr lang="en-US"/>
        </a:p>
      </dgm:t>
    </dgm:pt>
    <dgm:pt modelId="{53F887BC-F436-42EC-A942-E83545E0FDF4}" type="sibTrans" cxnId="{0CA6A5EB-513A-4F8A-929C-020ECFF5A9DE}">
      <dgm:prSet/>
      <dgm:spPr/>
      <dgm:t>
        <a:bodyPr/>
        <a:lstStyle/>
        <a:p>
          <a:endParaRPr lang="en-US"/>
        </a:p>
      </dgm:t>
    </dgm:pt>
    <dgm:pt modelId="{72E0FEB3-0D2A-4D6D-BB1E-BFD6034C45FE}">
      <dgm:prSet phldrT="[Text]" custT="1"/>
      <dgm:spPr/>
      <dgm:t>
        <a:bodyPr/>
        <a:lstStyle/>
        <a:p>
          <a:r>
            <a:rPr lang="en-US" sz="1800" dirty="0" smtClean="0">
              <a:latin typeface="Times New Roman" pitchFamily="18" charset="0"/>
              <a:cs typeface="Times New Roman" pitchFamily="18" charset="0"/>
            </a:rPr>
            <a:t>Muscle disease</a:t>
          </a:r>
          <a:endParaRPr lang="en-US" sz="1800" dirty="0">
            <a:latin typeface="Times New Roman" pitchFamily="18" charset="0"/>
            <a:cs typeface="Times New Roman" pitchFamily="18" charset="0"/>
          </a:endParaRPr>
        </a:p>
      </dgm:t>
    </dgm:pt>
    <dgm:pt modelId="{E6BF1A25-EE89-4D4D-B58B-314969F69EE2}" type="parTrans" cxnId="{931395AE-D364-4410-8045-EFD77411A6E0}">
      <dgm:prSet/>
      <dgm:spPr/>
      <dgm:t>
        <a:bodyPr/>
        <a:lstStyle/>
        <a:p>
          <a:endParaRPr lang="en-US"/>
        </a:p>
      </dgm:t>
    </dgm:pt>
    <dgm:pt modelId="{84B8718B-C5CC-42AA-9E12-852B0E6281A1}" type="sibTrans" cxnId="{931395AE-D364-4410-8045-EFD77411A6E0}">
      <dgm:prSet/>
      <dgm:spPr/>
      <dgm:t>
        <a:bodyPr/>
        <a:lstStyle/>
        <a:p>
          <a:endParaRPr lang="en-US"/>
        </a:p>
      </dgm:t>
    </dgm:pt>
    <dgm:pt modelId="{AD6D7C71-CAD6-4DAD-BD88-B07E4B68B5EE}">
      <dgm:prSet phldrT="[Text]" custT="1"/>
      <dgm:spPr/>
      <dgm:t>
        <a:bodyPr/>
        <a:lstStyle/>
        <a:p>
          <a:r>
            <a:rPr lang="sr-Cyrl-CS" sz="140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hematomas, compression</a:t>
          </a:r>
          <a:r>
            <a:rPr lang="sr-Cyrl-CS" sz="1600" dirty="0" smtClean="0">
              <a:latin typeface="Times New Roman" pitchFamily="18" charset="0"/>
              <a:cs typeface="Times New Roman" pitchFamily="18" charset="0"/>
            </a:rPr>
            <a:t>3,4,6)</a:t>
          </a:r>
          <a:endParaRPr lang="en-US" sz="1600" dirty="0">
            <a:latin typeface="Times New Roman" pitchFamily="18" charset="0"/>
            <a:cs typeface="Times New Roman" pitchFamily="18" charset="0"/>
          </a:endParaRPr>
        </a:p>
      </dgm:t>
    </dgm:pt>
    <dgm:pt modelId="{F67C35FE-7509-447B-AE1B-C5552A8F709E}" type="parTrans" cxnId="{9BA715F6-A270-4AC2-8CAE-81EFBCFE6A31}">
      <dgm:prSet/>
      <dgm:spPr/>
      <dgm:t>
        <a:bodyPr/>
        <a:lstStyle/>
        <a:p>
          <a:endParaRPr lang="en-US"/>
        </a:p>
      </dgm:t>
    </dgm:pt>
    <dgm:pt modelId="{85C3D42F-E5BA-49A9-9A4E-6E2E85D63600}" type="sibTrans" cxnId="{9BA715F6-A270-4AC2-8CAE-81EFBCFE6A31}">
      <dgm:prSet/>
      <dgm:spPr/>
      <dgm:t>
        <a:bodyPr/>
        <a:lstStyle/>
        <a:p>
          <a:endParaRPr lang="en-US"/>
        </a:p>
      </dgm:t>
    </dgm:pt>
    <dgm:pt modelId="{8A480B93-5016-41FB-8EFF-2C0E17970846}">
      <dgm:prSet phldrT="[Text]" custT="1"/>
      <dgm:spPr/>
      <dgm:t>
        <a:bodyPr/>
        <a:lstStyle/>
        <a:p>
          <a:r>
            <a:rPr lang="en-US" sz="1600" dirty="0" smtClean="0">
              <a:latin typeface="Times New Roman" pitchFamily="18" charset="0"/>
              <a:cs typeface="Times New Roman" pitchFamily="18" charset="0"/>
            </a:rPr>
            <a:t>fracture syndrome of the upper orbital fissure</a:t>
          </a:r>
          <a:endParaRPr lang="en-US" sz="1600" dirty="0">
            <a:latin typeface="Times New Roman" pitchFamily="18" charset="0"/>
            <a:cs typeface="Times New Roman" pitchFamily="18" charset="0"/>
          </a:endParaRPr>
        </a:p>
      </dgm:t>
    </dgm:pt>
    <dgm:pt modelId="{D4E34780-D3EB-4C1D-8630-2A28165BDC09}" type="parTrans" cxnId="{46D4854E-1062-4AA7-BCDF-F513B34A2995}">
      <dgm:prSet/>
      <dgm:spPr/>
      <dgm:t>
        <a:bodyPr/>
        <a:lstStyle/>
        <a:p>
          <a:endParaRPr lang="en-US"/>
        </a:p>
      </dgm:t>
    </dgm:pt>
    <dgm:pt modelId="{F42DA2AE-1679-44F9-BDBA-1CD81312046C}" type="sibTrans" cxnId="{46D4854E-1062-4AA7-BCDF-F513B34A2995}">
      <dgm:prSet/>
      <dgm:spPr/>
      <dgm:t>
        <a:bodyPr/>
        <a:lstStyle/>
        <a:p>
          <a:endParaRPr lang="en-US"/>
        </a:p>
      </dgm:t>
    </dgm:pt>
    <dgm:pt modelId="{6A211838-2D6C-46E4-AB48-A62C41DD3BA3}">
      <dgm:prSet phldrT="[Text]" custT="1"/>
      <dgm:spPr/>
      <dgm:t>
        <a:bodyPr/>
        <a:lstStyle/>
        <a:p>
          <a:r>
            <a:rPr lang="en-US" sz="1600" dirty="0" smtClean="0">
              <a:latin typeface="Times New Roman" pitchFamily="18" charset="0"/>
              <a:cs typeface="Times New Roman" pitchFamily="18" charset="0"/>
            </a:rPr>
            <a:t>apex orbital fracture</a:t>
          </a:r>
          <a:endParaRPr lang="en-US" sz="1600" dirty="0">
            <a:latin typeface="Times New Roman" pitchFamily="18" charset="0"/>
            <a:cs typeface="Times New Roman" pitchFamily="18" charset="0"/>
          </a:endParaRPr>
        </a:p>
      </dgm:t>
    </dgm:pt>
    <dgm:pt modelId="{FE052259-60FE-41C0-8DEE-B2C71DCFA822}" type="parTrans" cxnId="{09E88C32-069C-41CD-9937-E7A7D400D667}">
      <dgm:prSet/>
      <dgm:spPr/>
      <dgm:t>
        <a:bodyPr/>
        <a:lstStyle/>
        <a:p>
          <a:endParaRPr lang="en-US"/>
        </a:p>
      </dgm:t>
    </dgm:pt>
    <dgm:pt modelId="{C9A894A3-5111-452A-9151-0635CDF1F7A3}" type="sibTrans" cxnId="{09E88C32-069C-41CD-9937-E7A7D400D667}">
      <dgm:prSet/>
      <dgm:spPr/>
      <dgm:t>
        <a:bodyPr/>
        <a:lstStyle/>
        <a:p>
          <a:endParaRPr lang="en-US"/>
        </a:p>
      </dgm:t>
    </dgm:pt>
    <dgm:pt modelId="{E54D6088-F4BD-4CDE-8726-BB48D9AB78BB}">
      <dgm:prSet phldrT="[Text]" custT="1"/>
      <dgm:spPr/>
      <dgm:t>
        <a:bodyPr/>
        <a:lstStyle/>
        <a:p>
          <a:r>
            <a:rPr lang="sr-Latn-CS" sz="1600" dirty="0" smtClean="0">
              <a:latin typeface="Times New Roman" pitchFamily="18" charset="0"/>
              <a:cs typeface="Times New Roman" pitchFamily="18" charset="0"/>
            </a:rPr>
            <a:t>Exophthalmus pulsans</a:t>
          </a:r>
          <a:endParaRPr lang="en-US" sz="1600" dirty="0">
            <a:latin typeface="Times New Roman" pitchFamily="18" charset="0"/>
            <a:cs typeface="Times New Roman" pitchFamily="18" charset="0"/>
          </a:endParaRPr>
        </a:p>
      </dgm:t>
    </dgm:pt>
    <dgm:pt modelId="{3C9EE86E-BC21-4196-A506-A1E39416E325}" type="parTrans" cxnId="{BCA70D80-7F17-4610-9010-D1BBCA711F5B}">
      <dgm:prSet/>
      <dgm:spPr/>
      <dgm:t>
        <a:bodyPr/>
        <a:lstStyle/>
        <a:p>
          <a:endParaRPr lang="en-US"/>
        </a:p>
      </dgm:t>
    </dgm:pt>
    <dgm:pt modelId="{F20AA402-89F4-49F7-9EBD-4E2187C7ECB7}" type="sibTrans" cxnId="{BCA70D80-7F17-4610-9010-D1BBCA711F5B}">
      <dgm:prSet/>
      <dgm:spPr/>
      <dgm:t>
        <a:bodyPr/>
        <a:lstStyle/>
        <a:p>
          <a:endParaRPr lang="en-US"/>
        </a:p>
      </dgm:t>
    </dgm:pt>
    <dgm:pt modelId="{00ED1A7B-D34E-4B97-A3F4-D96FB9A88416}">
      <dgm:prSet phldrT="[Text]" custT="1"/>
      <dgm:spPr/>
      <dgm:t>
        <a:bodyPr/>
        <a:lstStyle/>
        <a:p>
          <a:r>
            <a:rPr lang="sr-Latn-CS" sz="1600" dirty="0" smtClean="0">
              <a:latin typeface="Times New Roman" pitchFamily="18" charset="0"/>
              <a:cs typeface="Times New Roman" pitchFamily="18" charset="0"/>
            </a:rPr>
            <a:t>Myositis</a:t>
          </a:r>
          <a:endParaRPr lang="en-US" sz="1600" dirty="0">
            <a:latin typeface="Times New Roman" pitchFamily="18" charset="0"/>
            <a:cs typeface="Times New Roman" pitchFamily="18" charset="0"/>
          </a:endParaRPr>
        </a:p>
      </dgm:t>
    </dgm:pt>
    <dgm:pt modelId="{A56CB2BF-FA1A-4D52-8A8D-46BFDFFF6398}" type="parTrans" cxnId="{67B489DC-1F69-4334-B37A-0E2994B0187D}">
      <dgm:prSet/>
      <dgm:spPr/>
      <dgm:t>
        <a:bodyPr/>
        <a:lstStyle/>
        <a:p>
          <a:endParaRPr lang="en-US"/>
        </a:p>
      </dgm:t>
    </dgm:pt>
    <dgm:pt modelId="{D60B824A-E0BB-46EA-8E50-F0C749710B99}" type="sibTrans" cxnId="{67B489DC-1F69-4334-B37A-0E2994B0187D}">
      <dgm:prSet/>
      <dgm:spPr/>
      <dgm:t>
        <a:bodyPr/>
        <a:lstStyle/>
        <a:p>
          <a:endParaRPr lang="en-US"/>
        </a:p>
      </dgm:t>
    </dgm:pt>
    <dgm:pt modelId="{7AD773E3-0426-45BF-A5F0-D6A72D2D4D3E}">
      <dgm:prSet phldrT="[Text]" custT="1"/>
      <dgm:spPr/>
      <dgm:t>
        <a:bodyPr/>
        <a:lstStyle/>
        <a:p>
          <a:r>
            <a:rPr lang="sr-Latn-CS" sz="1600" dirty="0" smtClean="0">
              <a:latin typeface="Times New Roman" pitchFamily="18" charset="0"/>
              <a:cs typeface="Times New Roman" pitchFamily="18" charset="0"/>
            </a:rPr>
            <a:t>Mb. Graves</a:t>
          </a:r>
          <a:endParaRPr lang="en-US" sz="1600" dirty="0">
            <a:latin typeface="Times New Roman" pitchFamily="18" charset="0"/>
            <a:cs typeface="Times New Roman" pitchFamily="18" charset="0"/>
          </a:endParaRPr>
        </a:p>
      </dgm:t>
    </dgm:pt>
    <dgm:pt modelId="{0F8C99D2-BB9B-4A4E-89A9-78DF7A5B68DA}" type="parTrans" cxnId="{377324E7-5E5A-4BC4-A275-A1517810EAC8}">
      <dgm:prSet/>
      <dgm:spPr/>
      <dgm:t>
        <a:bodyPr/>
        <a:lstStyle/>
        <a:p>
          <a:endParaRPr lang="en-US"/>
        </a:p>
      </dgm:t>
    </dgm:pt>
    <dgm:pt modelId="{777741E0-4799-4A03-9CCC-6FE86EC4B59F}" type="sibTrans" cxnId="{377324E7-5E5A-4BC4-A275-A1517810EAC8}">
      <dgm:prSet/>
      <dgm:spPr/>
      <dgm:t>
        <a:bodyPr/>
        <a:lstStyle/>
        <a:p>
          <a:endParaRPr lang="en-US"/>
        </a:p>
      </dgm:t>
    </dgm:pt>
    <dgm:pt modelId="{71398A68-3FB4-44DE-B591-D80A45531A5A}">
      <dgm:prSet phldrT="[Text]" custT="1"/>
      <dgm:spPr/>
      <dgm:t>
        <a:bodyPr/>
        <a:lstStyle/>
        <a:p>
          <a:r>
            <a:rPr lang="sr-Latn-CS" sz="1600" dirty="0" smtClean="0">
              <a:latin typeface="Times New Roman" pitchFamily="18" charset="0"/>
              <a:cs typeface="Times New Roman" pitchFamily="18" charset="0"/>
            </a:rPr>
            <a:t>Myastenia</a:t>
          </a:r>
          <a:endParaRPr lang="en-US" sz="1600" dirty="0">
            <a:latin typeface="Times New Roman" pitchFamily="18" charset="0"/>
            <a:cs typeface="Times New Roman" pitchFamily="18" charset="0"/>
          </a:endParaRPr>
        </a:p>
      </dgm:t>
    </dgm:pt>
    <dgm:pt modelId="{BBECB21D-BE2D-48AC-BBD2-D389945BE601}" type="parTrans" cxnId="{5C942068-6157-4749-80F2-27B48FFDF6FA}">
      <dgm:prSet/>
      <dgm:spPr/>
      <dgm:t>
        <a:bodyPr/>
        <a:lstStyle/>
        <a:p>
          <a:endParaRPr lang="en-US"/>
        </a:p>
      </dgm:t>
    </dgm:pt>
    <dgm:pt modelId="{652F5390-7A99-42B8-ABB3-9BF00DF27B15}" type="sibTrans" cxnId="{5C942068-6157-4749-80F2-27B48FFDF6FA}">
      <dgm:prSet/>
      <dgm:spPr/>
      <dgm:t>
        <a:bodyPr/>
        <a:lstStyle/>
        <a:p>
          <a:endParaRPr lang="en-US"/>
        </a:p>
      </dgm:t>
    </dgm:pt>
    <dgm:pt modelId="{D6343419-0A7F-4F71-BE2E-2AE21306CC2D}">
      <dgm:prSet phldrT="[Text]" custT="1"/>
      <dgm:spPr/>
      <dgm:t>
        <a:bodyPr/>
        <a:lstStyle/>
        <a:p>
          <a:r>
            <a:rPr lang="en-US" sz="1600" dirty="0" smtClean="0">
              <a:latin typeface="Times New Roman" pitchFamily="18" charset="0"/>
              <a:cs typeface="Times New Roman" pitchFamily="18" charset="0"/>
            </a:rPr>
            <a:t>abscess</a:t>
          </a:r>
          <a:endParaRPr lang="en-US" sz="1600" dirty="0">
            <a:latin typeface="Times New Roman" pitchFamily="18" charset="0"/>
            <a:cs typeface="Times New Roman" pitchFamily="18" charset="0"/>
          </a:endParaRPr>
        </a:p>
      </dgm:t>
    </dgm:pt>
    <dgm:pt modelId="{9A7F5448-9F17-4C69-807D-010B2087D4DA}" type="parTrans" cxnId="{FF82F057-DB94-4F0A-858C-44B93515651F}">
      <dgm:prSet/>
      <dgm:spPr/>
      <dgm:t>
        <a:bodyPr/>
        <a:lstStyle/>
        <a:p>
          <a:endParaRPr lang="en-US"/>
        </a:p>
      </dgm:t>
    </dgm:pt>
    <dgm:pt modelId="{3D3D4B80-A36E-4593-8FA7-E2A2FA5473FA}" type="sibTrans" cxnId="{FF82F057-DB94-4F0A-858C-44B93515651F}">
      <dgm:prSet/>
      <dgm:spPr/>
      <dgm:t>
        <a:bodyPr/>
        <a:lstStyle/>
        <a:p>
          <a:endParaRPr lang="en-US"/>
        </a:p>
      </dgm:t>
    </dgm:pt>
    <dgm:pt modelId="{5B46BC0B-3330-4291-8DD0-2D45E1100AA6}">
      <dgm:prSet phldrT="[Text]" custT="1"/>
      <dgm:spPr/>
      <dgm:t>
        <a:bodyPr/>
        <a:lstStyle/>
        <a:p>
          <a:r>
            <a:rPr lang="en-US" sz="1600" dirty="0" smtClean="0">
              <a:latin typeface="Times New Roman" pitchFamily="18" charset="0"/>
              <a:cs typeface="Times New Roman" pitchFamily="18" charset="0"/>
            </a:rPr>
            <a:t>Skull and orbital injuries</a:t>
          </a:r>
          <a:endParaRPr lang="en-US" sz="1600" dirty="0">
            <a:latin typeface="Times New Roman" pitchFamily="18" charset="0"/>
            <a:cs typeface="Times New Roman" pitchFamily="18" charset="0"/>
          </a:endParaRPr>
        </a:p>
      </dgm:t>
    </dgm:pt>
    <dgm:pt modelId="{9173526B-6007-4B58-833D-FF815AC61D19}" type="sibTrans" cxnId="{3B2C9932-B494-4C58-8F9D-66C557A49E85}">
      <dgm:prSet/>
      <dgm:spPr/>
      <dgm:t>
        <a:bodyPr/>
        <a:lstStyle/>
        <a:p>
          <a:endParaRPr lang="en-US"/>
        </a:p>
      </dgm:t>
    </dgm:pt>
    <dgm:pt modelId="{DED2575B-1DCD-45BF-A68C-F96EAB9271D1}" type="parTrans" cxnId="{3B2C9932-B494-4C58-8F9D-66C557A49E85}">
      <dgm:prSet/>
      <dgm:spPr/>
      <dgm:t>
        <a:bodyPr/>
        <a:lstStyle/>
        <a:p>
          <a:endParaRPr lang="en-US"/>
        </a:p>
      </dgm:t>
    </dgm:pt>
    <dgm:pt modelId="{D617C992-44A9-43BC-8F57-5A7A5ADD6977}">
      <dgm:prSet phldrT="[Text]" custT="1"/>
      <dgm:spPr/>
      <dgm:t>
        <a:bodyPr/>
        <a:lstStyle/>
        <a:p>
          <a:r>
            <a:rPr lang="en-US" sz="1600" dirty="0" smtClean="0">
              <a:latin typeface="Times New Roman" pitchFamily="18" charset="0"/>
              <a:cs typeface="Times New Roman" pitchFamily="18" charset="0"/>
            </a:rPr>
            <a:t>tetanus</a:t>
          </a:r>
          <a:endParaRPr lang="en-US" sz="1600" dirty="0">
            <a:latin typeface="Times New Roman" pitchFamily="18" charset="0"/>
            <a:cs typeface="Times New Roman" pitchFamily="18" charset="0"/>
          </a:endParaRPr>
        </a:p>
      </dgm:t>
    </dgm:pt>
    <dgm:pt modelId="{54593588-F6B6-4E79-BAD2-E2B76389A8A5}" type="parTrans" cxnId="{77653D8A-E4FF-4F1E-829F-12C29DA9BB56}">
      <dgm:prSet/>
      <dgm:spPr/>
      <dgm:t>
        <a:bodyPr/>
        <a:lstStyle/>
        <a:p>
          <a:endParaRPr lang="en-US"/>
        </a:p>
      </dgm:t>
    </dgm:pt>
    <dgm:pt modelId="{81CFF6CB-29C7-4B35-BE42-17446FC3AB56}" type="sibTrans" cxnId="{77653D8A-E4FF-4F1E-829F-12C29DA9BB56}">
      <dgm:prSet/>
      <dgm:spPr/>
      <dgm:t>
        <a:bodyPr/>
        <a:lstStyle/>
        <a:p>
          <a:endParaRPr lang="en-US"/>
        </a:p>
      </dgm:t>
    </dgm:pt>
    <dgm:pt modelId="{557BD653-F2D7-4C71-895F-0F75FC2D8779}">
      <dgm:prSet phldrT="[Text]" custT="1"/>
      <dgm:spPr/>
      <dgm:t>
        <a:bodyPr/>
        <a:lstStyle/>
        <a:p>
          <a:r>
            <a:rPr lang="en-US" sz="1600" smtClean="0">
              <a:latin typeface="Times New Roman" pitchFamily="18" charset="0"/>
              <a:cs typeface="Times New Roman" pitchFamily="18" charset="0"/>
            </a:rPr>
            <a:t>botulism</a:t>
          </a:r>
          <a:endParaRPr lang="en-US" sz="1600" dirty="0">
            <a:latin typeface="Times New Roman" pitchFamily="18" charset="0"/>
            <a:cs typeface="Times New Roman" pitchFamily="18" charset="0"/>
          </a:endParaRPr>
        </a:p>
      </dgm:t>
    </dgm:pt>
    <dgm:pt modelId="{2B1C10FE-9072-45AA-923B-830588566BF9}" type="parTrans" cxnId="{86AE7421-B9F0-4FB6-9957-56306C935076}">
      <dgm:prSet/>
      <dgm:spPr/>
      <dgm:t>
        <a:bodyPr/>
        <a:lstStyle/>
        <a:p>
          <a:endParaRPr lang="en-US"/>
        </a:p>
      </dgm:t>
    </dgm:pt>
    <dgm:pt modelId="{5291A960-8129-4FD4-8CDF-1DF14995AD0F}" type="sibTrans" cxnId="{86AE7421-B9F0-4FB6-9957-56306C935076}">
      <dgm:prSet/>
      <dgm:spPr/>
      <dgm:t>
        <a:bodyPr/>
        <a:lstStyle/>
        <a:p>
          <a:endParaRPr lang="en-US"/>
        </a:p>
      </dgm:t>
    </dgm:pt>
    <dgm:pt modelId="{0480F899-6ADD-4F83-B6C3-BB6F2DFA56AA}" type="pres">
      <dgm:prSet presAssocID="{59B0885A-318B-4283-88A4-EDCCC16803D8}" presName="Name0" presStyleCnt="0">
        <dgm:presLayoutVars>
          <dgm:dir/>
          <dgm:animLvl val="lvl"/>
          <dgm:resizeHandles val="exact"/>
        </dgm:presLayoutVars>
      </dgm:prSet>
      <dgm:spPr/>
      <dgm:t>
        <a:bodyPr/>
        <a:lstStyle/>
        <a:p>
          <a:endParaRPr lang="en-US"/>
        </a:p>
      </dgm:t>
    </dgm:pt>
    <dgm:pt modelId="{D0237BA6-D4B6-46B1-A07C-99BC80E562F2}" type="pres">
      <dgm:prSet presAssocID="{733968B0-06D0-4661-A220-3E9B5B6BB2B3}" presName="linNode" presStyleCnt="0"/>
      <dgm:spPr/>
    </dgm:pt>
    <dgm:pt modelId="{540401A2-268E-4D23-953C-98C77ECA3D75}" type="pres">
      <dgm:prSet presAssocID="{733968B0-06D0-4661-A220-3E9B5B6BB2B3}" presName="parentText" presStyleLbl="node1" presStyleIdx="0" presStyleCnt="4">
        <dgm:presLayoutVars>
          <dgm:chMax val="1"/>
          <dgm:bulletEnabled val="1"/>
        </dgm:presLayoutVars>
      </dgm:prSet>
      <dgm:spPr/>
      <dgm:t>
        <a:bodyPr/>
        <a:lstStyle/>
        <a:p>
          <a:endParaRPr lang="en-US"/>
        </a:p>
      </dgm:t>
    </dgm:pt>
    <dgm:pt modelId="{426F9702-869F-405E-A6D0-276AB405592F}" type="pres">
      <dgm:prSet presAssocID="{733968B0-06D0-4661-A220-3E9B5B6BB2B3}" presName="descendantText" presStyleLbl="alignAccFollowNode1" presStyleIdx="0" presStyleCnt="4">
        <dgm:presLayoutVars>
          <dgm:bulletEnabled val="1"/>
        </dgm:presLayoutVars>
      </dgm:prSet>
      <dgm:spPr/>
      <dgm:t>
        <a:bodyPr/>
        <a:lstStyle/>
        <a:p>
          <a:endParaRPr lang="en-US"/>
        </a:p>
      </dgm:t>
    </dgm:pt>
    <dgm:pt modelId="{21CA761D-E585-4CD1-9E67-942D6C3EEC8F}" type="pres">
      <dgm:prSet presAssocID="{BFD48E31-AB44-48A3-9111-E47EB85521CA}" presName="sp" presStyleCnt="0"/>
      <dgm:spPr/>
    </dgm:pt>
    <dgm:pt modelId="{B50A58A9-8390-4755-A30B-4ADEE6A895E8}" type="pres">
      <dgm:prSet presAssocID="{5B46BC0B-3330-4291-8DD0-2D45E1100AA6}" presName="linNode" presStyleCnt="0"/>
      <dgm:spPr/>
    </dgm:pt>
    <dgm:pt modelId="{A8F63DF3-DB5C-441C-90F2-3B5D418A576B}" type="pres">
      <dgm:prSet presAssocID="{5B46BC0B-3330-4291-8DD0-2D45E1100AA6}" presName="parentText" presStyleLbl="node1" presStyleIdx="1" presStyleCnt="4">
        <dgm:presLayoutVars>
          <dgm:chMax val="1"/>
          <dgm:bulletEnabled val="1"/>
        </dgm:presLayoutVars>
      </dgm:prSet>
      <dgm:spPr/>
      <dgm:t>
        <a:bodyPr/>
        <a:lstStyle/>
        <a:p>
          <a:endParaRPr lang="en-US"/>
        </a:p>
      </dgm:t>
    </dgm:pt>
    <dgm:pt modelId="{44FDAFE9-2673-44E8-A09C-EF36FD239723}" type="pres">
      <dgm:prSet presAssocID="{5B46BC0B-3330-4291-8DD0-2D45E1100AA6}" presName="descendantText" presStyleLbl="alignAccFollowNode1" presStyleIdx="1" presStyleCnt="4" custScaleY="166113">
        <dgm:presLayoutVars>
          <dgm:bulletEnabled val="1"/>
        </dgm:presLayoutVars>
      </dgm:prSet>
      <dgm:spPr/>
      <dgm:t>
        <a:bodyPr/>
        <a:lstStyle/>
        <a:p>
          <a:endParaRPr lang="en-US"/>
        </a:p>
      </dgm:t>
    </dgm:pt>
    <dgm:pt modelId="{A503D04A-A6E0-41CA-8BF0-4CCF4C90D7C6}" type="pres">
      <dgm:prSet presAssocID="{9173526B-6007-4B58-833D-FF815AC61D19}" presName="sp" presStyleCnt="0"/>
      <dgm:spPr/>
    </dgm:pt>
    <dgm:pt modelId="{2AB11DCB-6E2E-4411-B7EA-73AAA3169FA7}" type="pres">
      <dgm:prSet presAssocID="{7E4D6E98-D4BA-464F-BF03-8A58779F3B11}" presName="linNode" presStyleCnt="0"/>
      <dgm:spPr/>
    </dgm:pt>
    <dgm:pt modelId="{6326930E-E297-4D2A-AE4C-F7DD590D96BC}" type="pres">
      <dgm:prSet presAssocID="{7E4D6E98-D4BA-464F-BF03-8A58779F3B11}" presName="parentText" presStyleLbl="node1" presStyleIdx="2" presStyleCnt="4">
        <dgm:presLayoutVars>
          <dgm:chMax val="1"/>
          <dgm:bulletEnabled val="1"/>
        </dgm:presLayoutVars>
      </dgm:prSet>
      <dgm:spPr/>
      <dgm:t>
        <a:bodyPr/>
        <a:lstStyle/>
        <a:p>
          <a:endParaRPr lang="en-US"/>
        </a:p>
      </dgm:t>
    </dgm:pt>
    <dgm:pt modelId="{81A2E37E-6C2D-4DE8-A33F-9B957FC17D2B}" type="pres">
      <dgm:prSet presAssocID="{7E4D6E98-D4BA-464F-BF03-8A58779F3B11}" presName="descendantText" presStyleLbl="alignAccFollowNode1" presStyleIdx="2" presStyleCnt="4">
        <dgm:presLayoutVars>
          <dgm:bulletEnabled val="1"/>
        </dgm:presLayoutVars>
      </dgm:prSet>
      <dgm:spPr/>
      <dgm:t>
        <a:bodyPr/>
        <a:lstStyle/>
        <a:p>
          <a:endParaRPr lang="en-US"/>
        </a:p>
      </dgm:t>
    </dgm:pt>
    <dgm:pt modelId="{016269E8-3A42-450D-9D5E-4DF0C991877F}" type="pres">
      <dgm:prSet presAssocID="{1CF58DFA-4B44-4773-BA21-0383DBC79DBE}" presName="sp" presStyleCnt="0"/>
      <dgm:spPr/>
    </dgm:pt>
    <dgm:pt modelId="{E3F80F6F-6A8A-47F9-89D1-CA352A57CBDD}" type="pres">
      <dgm:prSet presAssocID="{72E0FEB3-0D2A-4D6D-BB1E-BFD6034C45FE}" presName="linNode" presStyleCnt="0"/>
      <dgm:spPr/>
    </dgm:pt>
    <dgm:pt modelId="{B0D79854-C4B9-48A4-9799-783ADD36AAB2}" type="pres">
      <dgm:prSet presAssocID="{72E0FEB3-0D2A-4D6D-BB1E-BFD6034C45FE}" presName="parentText" presStyleLbl="node1" presStyleIdx="3" presStyleCnt="4">
        <dgm:presLayoutVars>
          <dgm:chMax val="1"/>
          <dgm:bulletEnabled val="1"/>
        </dgm:presLayoutVars>
      </dgm:prSet>
      <dgm:spPr/>
      <dgm:t>
        <a:bodyPr/>
        <a:lstStyle/>
        <a:p>
          <a:endParaRPr lang="en-US"/>
        </a:p>
      </dgm:t>
    </dgm:pt>
    <dgm:pt modelId="{12DC145B-6BAD-4EE3-97E7-0EDFF2A58E27}" type="pres">
      <dgm:prSet presAssocID="{72E0FEB3-0D2A-4D6D-BB1E-BFD6034C45FE}" presName="descendantText" presStyleLbl="alignAccFollowNode1" presStyleIdx="3" presStyleCnt="4">
        <dgm:presLayoutVars>
          <dgm:bulletEnabled val="1"/>
        </dgm:presLayoutVars>
      </dgm:prSet>
      <dgm:spPr/>
      <dgm:t>
        <a:bodyPr/>
        <a:lstStyle/>
        <a:p>
          <a:endParaRPr lang="en-US"/>
        </a:p>
      </dgm:t>
    </dgm:pt>
  </dgm:ptLst>
  <dgm:cxnLst>
    <dgm:cxn modelId="{EA9104EA-CB71-46FA-AC47-B2525CF528C9}" type="presOf" srcId="{7C049007-0E2A-405C-8720-DCD4F52BF7B7}" destId="{81A2E37E-6C2D-4DE8-A33F-9B957FC17D2B}" srcOrd="0" destOrd="0" presId="urn:microsoft.com/office/officeart/2005/8/layout/vList5"/>
    <dgm:cxn modelId="{CF18B62F-8EB4-4C9C-A02C-6E3283320542}" type="presOf" srcId="{72E0FEB3-0D2A-4D6D-BB1E-BFD6034C45FE}" destId="{B0D79854-C4B9-48A4-9799-783ADD36AAB2}" srcOrd="0" destOrd="0" presId="urn:microsoft.com/office/officeart/2005/8/layout/vList5"/>
    <dgm:cxn modelId="{A745B477-B7BF-4551-9E45-BDD3161ABB95}" type="presOf" srcId="{E54D6088-F4BD-4CDE-8726-BB48D9AB78BB}" destId="{81A2E37E-6C2D-4DE8-A33F-9B957FC17D2B}" srcOrd="0" destOrd="2" presId="urn:microsoft.com/office/officeart/2005/8/layout/vList5"/>
    <dgm:cxn modelId="{0CA6A5EB-513A-4F8A-929C-020ECFF5A9DE}" srcId="{7E4D6E98-D4BA-464F-BF03-8A58779F3B11}" destId="{7C049007-0E2A-405C-8720-DCD4F52BF7B7}" srcOrd="0" destOrd="0" parTransId="{3539873F-5C7C-49B6-B7DC-EE35527BD36F}" sibTransId="{53F887BC-F436-42EC-A942-E83545E0FDF4}"/>
    <dgm:cxn modelId="{3699037C-22B9-4972-8D42-91644F4623D2}" srcId="{5B46BC0B-3330-4291-8DD0-2D45E1100AA6}" destId="{03DF3AAD-56D4-4CD0-94C4-9D86CC274CEC}" srcOrd="0" destOrd="0" parTransId="{B1759F55-35B0-47F7-902A-0F8DAC41E9B0}" sibTransId="{D84F8ABB-F13F-407E-A64F-843CEA492A78}"/>
    <dgm:cxn modelId="{66027F3B-FA20-4727-84FD-FC6A3499EA12}" type="presOf" srcId="{71398A68-3FB4-44DE-B591-D80A45531A5A}" destId="{12DC145B-6BAD-4EE3-97E7-0EDFF2A58E27}" srcOrd="0" destOrd="2" presId="urn:microsoft.com/office/officeart/2005/8/layout/vList5"/>
    <dgm:cxn modelId="{2EAFC542-D318-48F7-BFD2-43AC5A3A4126}" srcId="{733968B0-06D0-4661-A220-3E9B5B6BB2B3}" destId="{C11DDD82-50F2-4B63-A587-26A9290687B6}" srcOrd="0" destOrd="0" parTransId="{C569DBA7-F63D-4CDA-9E3F-F34D3AAB2518}" sibTransId="{4BD946FC-D9C8-4190-B7B0-3D8CE42F6C05}"/>
    <dgm:cxn modelId="{6F17F057-F13B-43A2-B755-2FC85376857E}" type="presOf" srcId="{8A480B93-5016-41FB-8EFF-2C0E17970846}" destId="{44FDAFE9-2673-44E8-A09C-EF36FD239723}" srcOrd="0" destOrd="2" presId="urn:microsoft.com/office/officeart/2005/8/layout/vList5"/>
    <dgm:cxn modelId="{903E90C4-F65A-4E8B-8D42-BE2CB38AA7E2}" type="presOf" srcId="{7E4D6E98-D4BA-464F-BF03-8A58779F3B11}" destId="{6326930E-E297-4D2A-AE4C-F7DD590D96BC}" srcOrd="0" destOrd="0" presId="urn:microsoft.com/office/officeart/2005/8/layout/vList5"/>
    <dgm:cxn modelId="{A166FB64-EC00-40D8-8E15-0C978E5936F6}" type="presOf" srcId="{7AD773E3-0426-45BF-A5F0-D6A72D2D4D3E}" destId="{12DC145B-6BAD-4EE3-97E7-0EDFF2A58E27}" srcOrd="0" destOrd="1" presId="urn:microsoft.com/office/officeart/2005/8/layout/vList5"/>
    <dgm:cxn modelId="{5C942068-6157-4749-80F2-27B48FFDF6FA}" srcId="{72E0FEB3-0D2A-4D6D-BB1E-BFD6034C45FE}" destId="{71398A68-3FB4-44DE-B591-D80A45531A5A}" srcOrd="2" destOrd="0" parTransId="{BBECB21D-BE2D-48AC-BBD2-D389945BE601}" sibTransId="{652F5390-7A99-42B8-ABB3-9BF00DF27B15}"/>
    <dgm:cxn modelId="{BCA70D80-7F17-4610-9010-D1BBCA711F5B}" srcId="{7E4D6E98-D4BA-464F-BF03-8A58779F3B11}" destId="{E54D6088-F4BD-4CDE-8726-BB48D9AB78BB}" srcOrd="2" destOrd="0" parTransId="{3C9EE86E-BC21-4196-A506-A1E39416E325}" sibTransId="{F20AA402-89F4-49F7-9EBD-4E2187C7ECB7}"/>
    <dgm:cxn modelId="{E90E77A8-0377-4072-A624-7056A1A0F93C}" type="presOf" srcId="{733968B0-06D0-4661-A220-3E9B5B6BB2B3}" destId="{540401A2-268E-4D23-953C-98C77ECA3D75}" srcOrd="0" destOrd="0" presId="urn:microsoft.com/office/officeart/2005/8/layout/vList5"/>
    <dgm:cxn modelId="{77653D8A-E4FF-4F1E-829F-12C29DA9BB56}" srcId="{733968B0-06D0-4661-A220-3E9B5B6BB2B3}" destId="{D617C992-44A9-43BC-8F57-5A7A5ADD6977}" srcOrd="1" destOrd="0" parTransId="{54593588-F6B6-4E79-BAD2-E2B76389A8A5}" sibTransId="{81CFF6CB-29C7-4B35-BE42-17446FC3AB56}"/>
    <dgm:cxn modelId="{31CDE049-5CFE-4A36-8892-93B17B110C5F}" type="presOf" srcId="{AD6D7C71-CAD6-4DAD-BD88-B07E4B68B5EE}" destId="{44FDAFE9-2673-44E8-A09C-EF36FD239723}" srcOrd="0" destOrd="1" presId="urn:microsoft.com/office/officeart/2005/8/layout/vList5"/>
    <dgm:cxn modelId="{FF82F057-DB94-4F0A-858C-44B93515651F}" srcId="{7E4D6E98-D4BA-464F-BF03-8A58779F3B11}" destId="{D6343419-0A7F-4F71-BE2E-2AE21306CC2D}" srcOrd="1" destOrd="0" parTransId="{9A7F5448-9F17-4C69-807D-010B2087D4DA}" sibTransId="{3D3D4B80-A36E-4593-8FA7-E2A2FA5473FA}"/>
    <dgm:cxn modelId="{0D0D8415-0906-4A30-897B-BA8E7D2C043F}" type="presOf" srcId="{557BD653-F2D7-4C71-895F-0F75FC2D8779}" destId="{426F9702-869F-405E-A6D0-276AB405592F}" srcOrd="0" destOrd="2" presId="urn:microsoft.com/office/officeart/2005/8/layout/vList5"/>
    <dgm:cxn modelId="{3B2C9932-B494-4C58-8F9D-66C557A49E85}" srcId="{59B0885A-318B-4283-88A4-EDCCC16803D8}" destId="{5B46BC0B-3330-4291-8DD0-2D45E1100AA6}" srcOrd="1" destOrd="0" parTransId="{DED2575B-1DCD-45BF-A68C-F96EAB9271D1}" sibTransId="{9173526B-6007-4B58-833D-FF815AC61D19}"/>
    <dgm:cxn modelId="{AE0687A3-5511-4BB3-9747-68B3E8003A52}" type="presOf" srcId="{D617C992-44A9-43BC-8F57-5A7A5ADD6977}" destId="{426F9702-869F-405E-A6D0-276AB405592F}" srcOrd="0" destOrd="1" presId="urn:microsoft.com/office/officeart/2005/8/layout/vList5"/>
    <dgm:cxn modelId="{73D6CAE0-1A8B-4913-9BCE-F8C4B8B1132B}" type="presOf" srcId="{00ED1A7B-D34E-4B97-A3F4-D96FB9A88416}" destId="{12DC145B-6BAD-4EE3-97E7-0EDFF2A58E27}" srcOrd="0" destOrd="0" presId="urn:microsoft.com/office/officeart/2005/8/layout/vList5"/>
    <dgm:cxn modelId="{F0A37F2F-DD43-4148-B602-88782866C066}" srcId="{59B0885A-318B-4283-88A4-EDCCC16803D8}" destId="{733968B0-06D0-4661-A220-3E9B5B6BB2B3}" srcOrd="0" destOrd="0" parTransId="{2822C41B-3866-4D66-9836-1DEFCF1693F5}" sibTransId="{BFD48E31-AB44-48A3-9111-E47EB85521CA}"/>
    <dgm:cxn modelId="{86AE7421-B9F0-4FB6-9957-56306C935076}" srcId="{733968B0-06D0-4661-A220-3E9B5B6BB2B3}" destId="{557BD653-F2D7-4C71-895F-0F75FC2D8779}" srcOrd="2" destOrd="0" parTransId="{2B1C10FE-9072-45AA-923B-830588566BF9}" sibTransId="{5291A960-8129-4FD4-8CDF-1DF14995AD0F}"/>
    <dgm:cxn modelId="{240C002F-4696-4BA4-97D0-35DCABE36F5E}" type="presOf" srcId="{C11DDD82-50F2-4B63-A587-26A9290687B6}" destId="{426F9702-869F-405E-A6D0-276AB405592F}" srcOrd="0" destOrd="0" presId="urn:microsoft.com/office/officeart/2005/8/layout/vList5"/>
    <dgm:cxn modelId="{931395AE-D364-4410-8045-EFD77411A6E0}" srcId="{59B0885A-318B-4283-88A4-EDCCC16803D8}" destId="{72E0FEB3-0D2A-4D6D-BB1E-BFD6034C45FE}" srcOrd="3" destOrd="0" parTransId="{E6BF1A25-EE89-4D4D-B58B-314969F69EE2}" sibTransId="{84B8718B-C5CC-42AA-9E12-852B0E6281A1}"/>
    <dgm:cxn modelId="{A1A7BC0B-F430-4B03-9FA3-287A2B364A50}" srcId="{59B0885A-318B-4283-88A4-EDCCC16803D8}" destId="{7E4D6E98-D4BA-464F-BF03-8A58779F3B11}" srcOrd="2" destOrd="0" parTransId="{E584500E-6F64-4075-B784-9C9CE95514A1}" sibTransId="{1CF58DFA-4B44-4773-BA21-0383DBC79DBE}"/>
    <dgm:cxn modelId="{8F6AD0ED-F638-461C-A81E-CB2778B177B9}" type="presOf" srcId="{6A211838-2D6C-46E4-AB48-A62C41DD3BA3}" destId="{44FDAFE9-2673-44E8-A09C-EF36FD239723}" srcOrd="0" destOrd="3" presId="urn:microsoft.com/office/officeart/2005/8/layout/vList5"/>
    <dgm:cxn modelId="{09E88C32-069C-41CD-9937-E7A7D400D667}" srcId="{5B46BC0B-3330-4291-8DD0-2D45E1100AA6}" destId="{6A211838-2D6C-46E4-AB48-A62C41DD3BA3}" srcOrd="3" destOrd="0" parTransId="{FE052259-60FE-41C0-8DEE-B2C71DCFA822}" sibTransId="{C9A894A3-5111-452A-9151-0635CDF1F7A3}"/>
    <dgm:cxn modelId="{FD47BC50-6E17-4D9D-B0B0-A430353D9A13}" type="presOf" srcId="{03DF3AAD-56D4-4CD0-94C4-9D86CC274CEC}" destId="{44FDAFE9-2673-44E8-A09C-EF36FD239723}" srcOrd="0" destOrd="0" presId="urn:microsoft.com/office/officeart/2005/8/layout/vList5"/>
    <dgm:cxn modelId="{46D4854E-1062-4AA7-BCDF-F513B34A2995}" srcId="{5B46BC0B-3330-4291-8DD0-2D45E1100AA6}" destId="{8A480B93-5016-41FB-8EFF-2C0E17970846}" srcOrd="2" destOrd="0" parTransId="{D4E34780-D3EB-4C1D-8630-2A28165BDC09}" sibTransId="{F42DA2AE-1679-44F9-BDBA-1CD81312046C}"/>
    <dgm:cxn modelId="{67B489DC-1F69-4334-B37A-0E2994B0187D}" srcId="{72E0FEB3-0D2A-4D6D-BB1E-BFD6034C45FE}" destId="{00ED1A7B-D34E-4B97-A3F4-D96FB9A88416}" srcOrd="0" destOrd="0" parTransId="{A56CB2BF-FA1A-4D52-8A8D-46BFDFFF6398}" sibTransId="{D60B824A-E0BB-46EA-8E50-F0C749710B99}"/>
    <dgm:cxn modelId="{377324E7-5E5A-4BC4-A275-A1517810EAC8}" srcId="{72E0FEB3-0D2A-4D6D-BB1E-BFD6034C45FE}" destId="{7AD773E3-0426-45BF-A5F0-D6A72D2D4D3E}" srcOrd="1" destOrd="0" parTransId="{0F8C99D2-BB9B-4A4E-89A9-78DF7A5B68DA}" sibTransId="{777741E0-4799-4A03-9CCC-6FE86EC4B59F}"/>
    <dgm:cxn modelId="{9BA715F6-A270-4AC2-8CAE-81EFBCFE6A31}" srcId="{5B46BC0B-3330-4291-8DD0-2D45E1100AA6}" destId="{AD6D7C71-CAD6-4DAD-BD88-B07E4B68B5EE}" srcOrd="1" destOrd="0" parTransId="{F67C35FE-7509-447B-AE1B-C5552A8F709E}" sibTransId="{85C3D42F-E5BA-49A9-9A4E-6E2E85D63600}"/>
    <dgm:cxn modelId="{35CCB2E2-F977-462D-8CFE-A46174F2F403}" type="presOf" srcId="{59B0885A-318B-4283-88A4-EDCCC16803D8}" destId="{0480F899-6ADD-4F83-B6C3-BB6F2DFA56AA}" srcOrd="0" destOrd="0" presId="urn:microsoft.com/office/officeart/2005/8/layout/vList5"/>
    <dgm:cxn modelId="{57405FFF-1772-4980-89BB-B95D4FBC822B}" type="presOf" srcId="{5B46BC0B-3330-4291-8DD0-2D45E1100AA6}" destId="{A8F63DF3-DB5C-441C-90F2-3B5D418A576B}" srcOrd="0" destOrd="0" presId="urn:microsoft.com/office/officeart/2005/8/layout/vList5"/>
    <dgm:cxn modelId="{12713C52-AB03-4290-A759-B278E6642AF9}" type="presOf" srcId="{D6343419-0A7F-4F71-BE2E-2AE21306CC2D}" destId="{81A2E37E-6C2D-4DE8-A33F-9B957FC17D2B}" srcOrd="0" destOrd="1" presId="urn:microsoft.com/office/officeart/2005/8/layout/vList5"/>
    <dgm:cxn modelId="{6BF74752-34C2-4D48-BF3B-080F84D91DA7}" type="presParOf" srcId="{0480F899-6ADD-4F83-B6C3-BB6F2DFA56AA}" destId="{D0237BA6-D4B6-46B1-A07C-99BC80E562F2}" srcOrd="0" destOrd="0" presId="urn:microsoft.com/office/officeart/2005/8/layout/vList5"/>
    <dgm:cxn modelId="{924A5851-316A-4404-BEA2-74DD15348BFC}" type="presParOf" srcId="{D0237BA6-D4B6-46B1-A07C-99BC80E562F2}" destId="{540401A2-268E-4D23-953C-98C77ECA3D75}" srcOrd="0" destOrd="0" presId="urn:microsoft.com/office/officeart/2005/8/layout/vList5"/>
    <dgm:cxn modelId="{AA13F5CE-82C1-4A2D-AD4F-B2496002FE7B}" type="presParOf" srcId="{D0237BA6-D4B6-46B1-A07C-99BC80E562F2}" destId="{426F9702-869F-405E-A6D0-276AB405592F}" srcOrd="1" destOrd="0" presId="urn:microsoft.com/office/officeart/2005/8/layout/vList5"/>
    <dgm:cxn modelId="{E78F6045-2D8E-4386-85D2-F7ECE5C6BEF3}" type="presParOf" srcId="{0480F899-6ADD-4F83-B6C3-BB6F2DFA56AA}" destId="{21CA761D-E585-4CD1-9E67-942D6C3EEC8F}" srcOrd="1" destOrd="0" presId="urn:microsoft.com/office/officeart/2005/8/layout/vList5"/>
    <dgm:cxn modelId="{D95BDB5F-D29F-48EF-8A84-9677235AEB7C}" type="presParOf" srcId="{0480F899-6ADD-4F83-B6C3-BB6F2DFA56AA}" destId="{B50A58A9-8390-4755-A30B-4ADEE6A895E8}" srcOrd="2" destOrd="0" presId="urn:microsoft.com/office/officeart/2005/8/layout/vList5"/>
    <dgm:cxn modelId="{3A4D2139-2620-40B9-9FDD-0692AD41CF4D}" type="presParOf" srcId="{B50A58A9-8390-4755-A30B-4ADEE6A895E8}" destId="{A8F63DF3-DB5C-441C-90F2-3B5D418A576B}" srcOrd="0" destOrd="0" presId="urn:microsoft.com/office/officeart/2005/8/layout/vList5"/>
    <dgm:cxn modelId="{EE18927C-D788-4293-8D8C-A5FC437E3DAA}" type="presParOf" srcId="{B50A58A9-8390-4755-A30B-4ADEE6A895E8}" destId="{44FDAFE9-2673-44E8-A09C-EF36FD239723}" srcOrd="1" destOrd="0" presId="urn:microsoft.com/office/officeart/2005/8/layout/vList5"/>
    <dgm:cxn modelId="{54148ECC-7FEE-4335-9D1D-C4C19C2E1C85}" type="presParOf" srcId="{0480F899-6ADD-4F83-B6C3-BB6F2DFA56AA}" destId="{A503D04A-A6E0-41CA-8BF0-4CCF4C90D7C6}" srcOrd="3" destOrd="0" presId="urn:microsoft.com/office/officeart/2005/8/layout/vList5"/>
    <dgm:cxn modelId="{58A7E3F0-0178-4B1C-B888-9E05D6783530}" type="presParOf" srcId="{0480F899-6ADD-4F83-B6C3-BB6F2DFA56AA}" destId="{2AB11DCB-6E2E-4411-B7EA-73AAA3169FA7}" srcOrd="4" destOrd="0" presId="urn:microsoft.com/office/officeart/2005/8/layout/vList5"/>
    <dgm:cxn modelId="{59459FC0-4831-4E0B-BB7A-E67C63FDC292}" type="presParOf" srcId="{2AB11DCB-6E2E-4411-B7EA-73AAA3169FA7}" destId="{6326930E-E297-4D2A-AE4C-F7DD590D96BC}" srcOrd="0" destOrd="0" presId="urn:microsoft.com/office/officeart/2005/8/layout/vList5"/>
    <dgm:cxn modelId="{B30CCE9F-2162-48CF-B326-509DC708EE62}" type="presParOf" srcId="{2AB11DCB-6E2E-4411-B7EA-73AAA3169FA7}" destId="{81A2E37E-6C2D-4DE8-A33F-9B957FC17D2B}" srcOrd="1" destOrd="0" presId="urn:microsoft.com/office/officeart/2005/8/layout/vList5"/>
    <dgm:cxn modelId="{B8B8A33F-17B9-4311-A019-02076D981A7C}" type="presParOf" srcId="{0480F899-6ADD-4F83-B6C3-BB6F2DFA56AA}" destId="{016269E8-3A42-450D-9D5E-4DF0C991877F}" srcOrd="5" destOrd="0" presId="urn:microsoft.com/office/officeart/2005/8/layout/vList5"/>
    <dgm:cxn modelId="{4CC4AD7C-A921-4E34-83CF-95895F12FA0A}" type="presParOf" srcId="{0480F899-6ADD-4F83-B6C3-BB6F2DFA56AA}" destId="{E3F80F6F-6A8A-47F9-89D1-CA352A57CBDD}" srcOrd="6" destOrd="0" presId="urn:microsoft.com/office/officeart/2005/8/layout/vList5"/>
    <dgm:cxn modelId="{F45C2745-641D-4D5B-A6F9-68D8A262C344}" type="presParOf" srcId="{E3F80F6F-6A8A-47F9-89D1-CA352A57CBDD}" destId="{B0D79854-C4B9-48A4-9799-783ADD36AAB2}" srcOrd="0" destOrd="0" presId="urn:microsoft.com/office/officeart/2005/8/layout/vList5"/>
    <dgm:cxn modelId="{19A8223F-AFC9-4188-8D63-5A07E63A65C5}" type="presParOf" srcId="{E3F80F6F-6A8A-47F9-89D1-CA352A57CBDD}" destId="{12DC145B-6BAD-4EE3-97E7-0EDFF2A58E27}"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47.xml><?xml version="1.0" encoding="utf-8"?>
<dgm:dataModel xmlns:dgm="http://schemas.openxmlformats.org/drawingml/2006/diagram" xmlns:a="http://schemas.openxmlformats.org/drawingml/2006/main">
  <dgm:ptLst>
    <dgm:pt modelId="{AFC04C20-E0CC-4561-8CFB-15F802E2142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C93067D-EBA2-4E0D-9296-5136DDE67DCC}">
      <dgm:prSet phldrT="[Text]"/>
      <dgm:spPr/>
      <dgm:t>
        <a:bodyPr/>
        <a:lstStyle/>
        <a:p>
          <a:pPr algn="ctr"/>
          <a:r>
            <a:rPr lang="en-US" dirty="0" smtClean="0">
              <a:latin typeface="Times New Roman" panose="02020603050405020304" pitchFamily="18" charset="0"/>
              <a:cs typeface="Times New Roman" panose="02020603050405020304" pitchFamily="18" charset="0"/>
            </a:rPr>
            <a:t> FORCED DUCTION TEST</a:t>
          </a:r>
          <a:endParaRPr lang="en-US" dirty="0">
            <a:latin typeface="Times New Roman" panose="02020603050405020304" pitchFamily="18" charset="0"/>
            <a:cs typeface="Times New Roman" panose="02020603050405020304" pitchFamily="18" charset="0"/>
          </a:endParaRPr>
        </a:p>
      </dgm:t>
    </dgm:pt>
    <dgm:pt modelId="{53A86B1B-5F4E-4CDD-BC2A-7623F63C47D5}" type="parTrans" cxnId="{6979C86D-F158-48CF-AA32-C6441CAC630E}">
      <dgm:prSet/>
      <dgm:spPr/>
      <dgm:t>
        <a:bodyPr/>
        <a:lstStyle/>
        <a:p>
          <a:endParaRPr lang="en-US"/>
        </a:p>
      </dgm:t>
    </dgm:pt>
    <dgm:pt modelId="{76AB5D68-510D-4AC2-BD19-2580E5336E60}" type="sibTrans" cxnId="{6979C86D-F158-48CF-AA32-C6441CAC630E}">
      <dgm:prSet/>
      <dgm:spPr/>
      <dgm:t>
        <a:bodyPr/>
        <a:lstStyle/>
        <a:p>
          <a:endParaRPr lang="en-US"/>
        </a:p>
      </dgm:t>
    </dgm:pt>
    <dgm:pt modelId="{1C4B0D36-C8C5-46C2-97BF-D81C0E49A4D5}">
      <dgm:prSet phldrT="[Text]"/>
      <dgm:spPr/>
      <dgm:t>
        <a:bodyPr/>
        <a:lstStyle/>
        <a:p>
          <a:r>
            <a:rPr lang="en-US" dirty="0" smtClean="0">
              <a:latin typeface="Times New Roman" panose="02020603050405020304" pitchFamily="18" charset="0"/>
              <a:cs typeface="Times New Roman" panose="02020603050405020304" pitchFamily="18" charset="0"/>
            </a:rPr>
            <a:t>Differentiates neurological from restrictive defects in ocular motility</a:t>
          </a:r>
          <a:endParaRPr lang="en-US" dirty="0">
            <a:latin typeface="Times New Roman" panose="02020603050405020304" pitchFamily="18" charset="0"/>
            <a:cs typeface="Times New Roman" panose="02020603050405020304" pitchFamily="18" charset="0"/>
          </a:endParaRPr>
        </a:p>
      </dgm:t>
    </dgm:pt>
    <dgm:pt modelId="{FC111DF6-A967-4EAC-BFA0-26111E4FD172}" type="parTrans" cxnId="{A8241628-71B8-4996-AB14-D0B9D8DD2939}">
      <dgm:prSet/>
      <dgm:spPr/>
      <dgm:t>
        <a:bodyPr/>
        <a:lstStyle/>
        <a:p>
          <a:endParaRPr lang="en-US"/>
        </a:p>
      </dgm:t>
    </dgm:pt>
    <dgm:pt modelId="{4FF17BE2-C636-485C-8F75-67E65D888664}" type="sibTrans" cxnId="{A8241628-71B8-4996-AB14-D0B9D8DD2939}">
      <dgm:prSet/>
      <dgm:spPr/>
      <dgm:t>
        <a:bodyPr/>
        <a:lstStyle/>
        <a:p>
          <a:endParaRPr lang="en-US"/>
        </a:p>
      </dgm:t>
    </dgm:pt>
    <dgm:pt modelId="{6D70B3A0-CB52-4952-BC02-B289EDA5E1AC}" type="pres">
      <dgm:prSet presAssocID="{AFC04C20-E0CC-4561-8CFB-15F802E2142D}" presName="linear" presStyleCnt="0">
        <dgm:presLayoutVars>
          <dgm:animLvl val="lvl"/>
          <dgm:resizeHandles val="exact"/>
        </dgm:presLayoutVars>
      </dgm:prSet>
      <dgm:spPr/>
      <dgm:t>
        <a:bodyPr/>
        <a:lstStyle/>
        <a:p>
          <a:endParaRPr lang="en-US"/>
        </a:p>
      </dgm:t>
    </dgm:pt>
    <dgm:pt modelId="{309EC8C5-4B7A-4FC6-93AA-2B759B2DA79C}" type="pres">
      <dgm:prSet presAssocID="{0C93067D-EBA2-4E0D-9296-5136DDE67DCC}" presName="parentText" presStyleLbl="node1" presStyleIdx="0" presStyleCnt="1">
        <dgm:presLayoutVars>
          <dgm:chMax val="0"/>
          <dgm:bulletEnabled val="1"/>
        </dgm:presLayoutVars>
      </dgm:prSet>
      <dgm:spPr/>
      <dgm:t>
        <a:bodyPr/>
        <a:lstStyle/>
        <a:p>
          <a:endParaRPr lang="en-US"/>
        </a:p>
      </dgm:t>
    </dgm:pt>
    <dgm:pt modelId="{A1A689F5-10B2-4892-9475-607C34D8351C}" type="pres">
      <dgm:prSet presAssocID="{0C93067D-EBA2-4E0D-9296-5136DDE67DCC}" presName="childText" presStyleLbl="revTx" presStyleIdx="0" presStyleCnt="1">
        <dgm:presLayoutVars>
          <dgm:bulletEnabled val="1"/>
        </dgm:presLayoutVars>
      </dgm:prSet>
      <dgm:spPr/>
      <dgm:t>
        <a:bodyPr/>
        <a:lstStyle/>
        <a:p>
          <a:endParaRPr lang="en-US"/>
        </a:p>
      </dgm:t>
    </dgm:pt>
  </dgm:ptLst>
  <dgm:cxnLst>
    <dgm:cxn modelId="{843B301C-F859-4666-AAEE-98E49C229554}" type="presOf" srcId="{AFC04C20-E0CC-4561-8CFB-15F802E2142D}" destId="{6D70B3A0-CB52-4952-BC02-B289EDA5E1AC}" srcOrd="0" destOrd="0" presId="urn:microsoft.com/office/officeart/2005/8/layout/vList2"/>
    <dgm:cxn modelId="{6979C86D-F158-48CF-AA32-C6441CAC630E}" srcId="{AFC04C20-E0CC-4561-8CFB-15F802E2142D}" destId="{0C93067D-EBA2-4E0D-9296-5136DDE67DCC}" srcOrd="0" destOrd="0" parTransId="{53A86B1B-5F4E-4CDD-BC2A-7623F63C47D5}" sibTransId="{76AB5D68-510D-4AC2-BD19-2580E5336E60}"/>
    <dgm:cxn modelId="{7FFC235E-A12D-476B-A835-33CD0E978B61}" type="presOf" srcId="{0C93067D-EBA2-4E0D-9296-5136DDE67DCC}" destId="{309EC8C5-4B7A-4FC6-93AA-2B759B2DA79C}" srcOrd="0" destOrd="0" presId="urn:microsoft.com/office/officeart/2005/8/layout/vList2"/>
    <dgm:cxn modelId="{A8241628-71B8-4996-AB14-D0B9D8DD2939}" srcId="{0C93067D-EBA2-4E0D-9296-5136DDE67DCC}" destId="{1C4B0D36-C8C5-46C2-97BF-D81C0E49A4D5}" srcOrd="0" destOrd="0" parTransId="{FC111DF6-A967-4EAC-BFA0-26111E4FD172}" sibTransId="{4FF17BE2-C636-485C-8F75-67E65D888664}"/>
    <dgm:cxn modelId="{333E0879-A8D5-458E-9DB9-A909AF31D602}" type="presOf" srcId="{1C4B0D36-C8C5-46C2-97BF-D81C0E49A4D5}" destId="{A1A689F5-10B2-4892-9475-607C34D8351C}" srcOrd="0" destOrd="0" presId="urn:microsoft.com/office/officeart/2005/8/layout/vList2"/>
    <dgm:cxn modelId="{69211918-343E-4AF7-A311-5FA62D06279D}" type="presParOf" srcId="{6D70B3A0-CB52-4952-BC02-B289EDA5E1AC}" destId="{309EC8C5-4B7A-4FC6-93AA-2B759B2DA79C}" srcOrd="0" destOrd="0" presId="urn:microsoft.com/office/officeart/2005/8/layout/vList2"/>
    <dgm:cxn modelId="{DDF4E08F-8AD1-4057-B124-0085E413B369}" type="presParOf" srcId="{6D70B3A0-CB52-4952-BC02-B289EDA5E1AC}" destId="{A1A689F5-10B2-4892-9475-607C34D8351C}"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8.xml><?xml version="1.0" encoding="utf-8"?>
<dgm:dataModel xmlns:dgm="http://schemas.openxmlformats.org/drawingml/2006/diagram" xmlns:a="http://schemas.openxmlformats.org/drawingml/2006/main">
  <dgm:ptLst>
    <dgm:pt modelId="{6D194ED2-DECE-4D09-9B85-7ED59032779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41A3189-0B9B-4334-A801-3E4CCF2E3510}">
      <dgm:prSet phldrT="[Text]" custT="1"/>
      <dgm:spPr/>
      <dgm:t>
        <a:bodyPr/>
        <a:lstStyle/>
        <a:p>
          <a:pPr algn="ctr"/>
          <a:r>
            <a:rPr lang="en-US" sz="1800" dirty="0" smtClean="0">
              <a:latin typeface="Times New Roman" panose="02020603050405020304" pitchFamily="18" charset="0"/>
              <a:cs typeface="Times New Roman" panose="02020603050405020304" pitchFamily="18" charset="0"/>
            </a:rPr>
            <a:t>Technique</a:t>
          </a:r>
          <a:endParaRPr lang="en-US" sz="1800" dirty="0">
            <a:latin typeface="Times New Roman" panose="02020603050405020304" pitchFamily="18" charset="0"/>
            <a:cs typeface="Times New Roman" panose="02020603050405020304" pitchFamily="18" charset="0"/>
          </a:endParaRPr>
        </a:p>
      </dgm:t>
    </dgm:pt>
    <dgm:pt modelId="{E18DD508-DC6E-42C6-8675-364353F4DE5C}" type="parTrans" cxnId="{4D783359-311A-4756-8E16-E728FE0DBEB8}">
      <dgm:prSet/>
      <dgm:spPr/>
      <dgm:t>
        <a:bodyPr/>
        <a:lstStyle/>
        <a:p>
          <a:endParaRPr lang="en-US"/>
        </a:p>
      </dgm:t>
    </dgm:pt>
    <dgm:pt modelId="{C7F67539-0562-49EB-A0B4-7EA03F9BDE8A}" type="sibTrans" cxnId="{4D783359-311A-4756-8E16-E728FE0DBEB8}">
      <dgm:prSet/>
      <dgm:spPr/>
      <dgm:t>
        <a:bodyPr/>
        <a:lstStyle/>
        <a:p>
          <a:endParaRPr lang="en-US"/>
        </a:p>
      </dgm:t>
    </dgm:pt>
    <dgm:pt modelId="{58A4F01F-FCD7-4B50-A956-57A6061C7A97}">
      <dgm:prSet phldrT="[Text]" custT="1"/>
      <dgm:spPr/>
      <dgm:t>
        <a:bodyPr/>
        <a:lstStyle/>
        <a:p>
          <a:r>
            <a:rPr lang="en-US" sz="1800" dirty="0" smtClean="0">
              <a:latin typeface="Times New Roman" panose="02020603050405020304" pitchFamily="18" charset="0"/>
              <a:cs typeface="Times New Roman" panose="02020603050405020304" pitchFamily="18" charset="0"/>
            </a:rPr>
            <a:t> A cotton </a:t>
          </a:r>
          <a:r>
            <a:rPr lang="en-US" sz="1800" dirty="0" err="1" smtClean="0">
              <a:latin typeface="Times New Roman" panose="02020603050405020304" pitchFamily="18" charset="0"/>
              <a:cs typeface="Times New Roman" panose="02020603050405020304" pitchFamily="18" charset="0"/>
            </a:rPr>
            <a:t>pledget</a:t>
          </a:r>
          <a:r>
            <a:rPr lang="en-US" sz="1800" dirty="0" smtClean="0">
              <a:latin typeface="Times New Roman" panose="02020603050405020304" pitchFamily="18" charset="0"/>
              <a:cs typeface="Times New Roman" panose="02020603050405020304" pitchFamily="18" charset="0"/>
            </a:rPr>
            <a:t> soaked in </a:t>
          </a:r>
          <a:r>
            <a:rPr lang="en-US" sz="1800" dirty="0" err="1" smtClean="0">
              <a:latin typeface="Times New Roman" panose="02020603050405020304" pitchFamily="18" charset="0"/>
              <a:cs typeface="Times New Roman" panose="02020603050405020304" pitchFamily="18" charset="0"/>
            </a:rPr>
            <a:t>amethocaine</a:t>
          </a:r>
          <a:r>
            <a:rPr lang="en-US" sz="1800" dirty="0" smtClean="0">
              <a:latin typeface="Times New Roman" panose="02020603050405020304" pitchFamily="18" charset="0"/>
              <a:cs typeface="Times New Roman" panose="02020603050405020304" pitchFamily="18" charset="0"/>
            </a:rPr>
            <a:t> is inserted into both eyes over the muscle to be tested </a:t>
          </a:r>
          <a:endParaRPr lang="en-US" sz="1800" dirty="0">
            <a:latin typeface="Times New Roman" panose="02020603050405020304" pitchFamily="18" charset="0"/>
            <a:cs typeface="Times New Roman" panose="02020603050405020304" pitchFamily="18" charset="0"/>
          </a:endParaRPr>
        </a:p>
      </dgm:t>
    </dgm:pt>
    <dgm:pt modelId="{354D59D8-2FF4-4A37-8A41-60CD7843E9E0}" type="parTrans" cxnId="{5855B503-9B61-41F2-8A47-52C165418976}">
      <dgm:prSet/>
      <dgm:spPr/>
      <dgm:t>
        <a:bodyPr/>
        <a:lstStyle/>
        <a:p>
          <a:endParaRPr lang="en-US"/>
        </a:p>
      </dgm:t>
    </dgm:pt>
    <dgm:pt modelId="{E3B2B57A-DBAA-49DA-A782-87367932E356}" type="sibTrans" cxnId="{5855B503-9B61-41F2-8A47-52C165418976}">
      <dgm:prSet/>
      <dgm:spPr/>
      <dgm:t>
        <a:bodyPr/>
        <a:lstStyle/>
        <a:p>
          <a:endParaRPr lang="en-US"/>
        </a:p>
      </dgm:t>
    </dgm:pt>
    <dgm:pt modelId="{3EAC20BA-1B41-4F50-A7E0-F10E8C7A322B}">
      <dgm:prSet phldrT="[Text]" custT="1"/>
      <dgm:spPr/>
      <dgm:t>
        <a:bodyPr/>
        <a:lstStyle/>
        <a:p>
          <a:r>
            <a:rPr lang="en-US" sz="1800" dirty="0" smtClean="0">
              <a:latin typeface="Times New Roman" panose="02020603050405020304" pitchFamily="18" charset="0"/>
              <a:cs typeface="Times New Roman" panose="02020603050405020304" pitchFamily="18" charset="0"/>
            </a:rPr>
            <a:t>The insertion of the muscle in the involved eye is grasped with forceps and rotated into the field of the action of the weak muscle; In the opposite eye, no such resistance will be encountered</a:t>
          </a:r>
          <a:endParaRPr lang="en-US" sz="1800" dirty="0">
            <a:latin typeface="Times New Roman" panose="02020603050405020304" pitchFamily="18" charset="0"/>
            <a:cs typeface="Times New Roman" panose="02020603050405020304" pitchFamily="18" charset="0"/>
          </a:endParaRPr>
        </a:p>
      </dgm:t>
    </dgm:pt>
    <dgm:pt modelId="{7D85213A-D5B8-4420-B4D5-0B6E3FADFCE5}" type="parTrans" cxnId="{D0911041-4409-4B7B-9912-B93B8EE3401E}">
      <dgm:prSet/>
      <dgm:spPr/>
      <dgm:t>
        <a:bodyPr/>
        <a:lstStyle/>
        <a:p>
          <a:endParaRPr lang="en-US"/>
        </a:p>
      </dgm:t>
    </dgm:pt>
    <dgm:pt modelId="{9FF9A68E-AD29-463C-84CC-1348E27B8708}" type="sibTrans" cxnId="{D0911041-4409-4B7B-9912-B93B8EE3401E}">
      <dgm:prSet/>
      <dgm:spPr/>
      <dgm:t>
        <a:bodyPr/>
        <a:lstStyle/>
        <a:p>
          <a:endParaRPr lang="en-US"/>
        </a:p>
      </dgm:t>
    </dgm:pt>
    <dgm:pt modelId="{9A074D90-B6EC-46E4-957E-8AF3E4BF63A1}">
      <dgm:prSet phldrT="[Text]" custT="1"/>
      <dgm:spPr/>
      <dgm:t>
        <a:bodyPr/>
        <a:lstStyle/>
        <a:p>
          <a:r>
            <a:rPr lang="en-US" sz="1800" dirty="0" smtClean="0">
              <a:latin typeface="Times New Roman" panose="02020603050405020304" pitchFamily="18" charset="0"/>
              <a:cs typeface="Times New Roman" panose="02020603050405020304" pitchFamily="18" charset="0"/>
            </a:rPr>
            <a:t>The test is repeated in the unaffected eye </a:t>
          </a:r>
          <a:endParaRPr lang="en-US" sz="1800" dirty="0">
            <a:latin typeface="Times New Roman" panose="02020603050405020304" pitchFamily="18" charset="0"/>
            <a:cs typeface="Times New Roman" panose="02020603050405020304" pitchFamily="18" charset="0"/>
          </a:endParaRPr>
        </a:p>
      </dgm:t>
    </dgm:pt>
    <dgm:pt modelId="{E31D40D6-DFD8-4D09-B77C-8708F54BB092}" type="parTrans" cxnId="{4497DE32-FA52-42A3-82E3-288D29E1F1D5}">
      <dgm:prSet/>
      <dgm:spPr/>
      <dgm:t>
        <a:bodyPr/>
        <a:lstStyle/>
        <a:p>
          <a:endParaRPr lang="en-US"/>
        </a:p>
      </dgm:t>
    </dgm:pt>
    <dgm:pt modelId="{A2B92952-63A9-496D-888F-47106473E4EE}" type="sibTrans" cxnId="{4497DE32-FA52-42A3-82E3-288D29E1F1D5}">
      <dgm:prSet/>
      <dgm:spPr/>
      <dgm:t>
        <a:bodyPr/>
        <a:lstStyle/>
        <a:p>
          <a:endParaRPr lang="en-US"/>
        </a:p>
      </dgm:t>
    </dgm:pt>
    <dgm:pt modelId="{871DC04F-133B-4CFA-BFE6-80BDC6133767}" type="pres">
      <dgm:prSet presAssocID="{6D194ED2-DECE-4D09-9B85-7ED590327798}" presName="linear" presStyleCnt="0">
        <dgm:presLayoutVars>
          <dgm:animLvl val="lvl"/>
          <dgm:resizeHandles val="exact"/>
        </dgm:presLayoutVars>
      </dgm:prSet>
      <dgm:spPr/>
      <dgm:t>
        <a:bodyPr/>
        <a:lstStyle/>
        <a:p>
          <a:endParaRPr lang="en-US"/>
        </a:p>
      </dgm:t>
    </dgm:pt>
    <dgm:pt modelId="{7726E3E3-19F7-48AD-8E84-D08DA49610DA}" type="pres">
      <dgm:prSet presAssocID="{741A3189-0B9B-4334-A801-3E4CCF2E3510}" presName="parentText" presStyleLbl="node1" presStyleIdx="0" presStyleCnt="1" custScaleY="132365">
        <dgm:presLayoutVars>
          <dgm:chMax val="0"/>
          <dgm:bulletEnabled val="1"/>
        </dgm:presLayoutVars>
      </dgm:prSet>
      <dgm:spPr/>
      <dgm:t>
        <a:bodyPr/>
        <a:lstStyle/>
        <a:p>
          <a:endParaRPr lang="en-US"/>
        </a:p>
      </dgm:t>
    </dgm:pt>
    <dgm:pt modelId="{2FFC6068-76C8-4630-899B-438912B74EF1}" type="pres">
      <dgm:prSet presAssocID="{741A3189-0B9B-4334-A801-3E4CCF2E3510}" presName="childText" presStyleLbl="revTx" presStyleIdx="0" presStyleCnt="1" custScaleY="116685">
        <dgm:presLayoutVars>
          <dgm:bulletEnabled val="1"/>
        </dgm:presLayoutVars>
      </dgm:prSet>
      <dgm:spPr/>
      <dgm:t>
        <a:bodyPr/>
        <a:lstStyle/>
        <a:p>
          <a:endParaRPr lang="en-US"/>
        </a:p>
      </dgm:t>
    </dgm:pt>
  </dgm:ptLst>
  <dgm:cxnLst>
    <dgm:cxn modelId="{4D783359-311A-4756-8E16-E728FE0DBEB8}" srcId="{6D194ED2-DECE-4D09-9B85-7ED590327798}" destId="{741A3189-0B9B-4334-A801-3E4CCF2E3510}" srcOrd="0" destOrd="0" parTransId="{E18DD508-DC6E-42C6-8675-364353F4DE5C}" sibTransId="{C7F67539-0562-49EB-A0B4-7EA03F9BDE8A}"/>
    <dgm:cxn modelId="{C925E023-5251-4FE9-BE91-EDAB28663069}" type="presOf" srcId="{9A074D90-B6EC-46E4-957E-8AF3E4BF63A1}" destId="{2FFC6068-76C8-4630-899B-438912B74EF1}" srcOrd="0" destOrd="2" presId="urn:microsoft.com/office/officeart/2005/8/layout/vList2"/>
    <dgm:cxn modelId="{9140D9EA-7BFC-4CF6-80FF-97C043CE9EA1}" type="presOf" srcId="{58A4F01F-FCD7-4B50-A956-57A6061C7A97}" destId="{2FFC6068-76C8-4630-899B-438912B74EF1}" srcOrd="0" destOrd="0" presId="urn:microsoft.com/office/officeart/2005/8/layout/vList2"/>
    <dgm:cxn modelId="{D0911041-4409-4B7B-9912-B93B8EE3401E}" srcId="{741A3189-0B9B-4334-A801-3E4CCF2E3510}" destId="{3EAC20BA-1B41-4F50-A7E0-F10E8C7A322B}" srcOrd="1" destOrd="0" parTransId="{7D85213A-D5B8-4420-B4D5-0B6E3FADFCE5}" sibTransId="{9FF9A68E-AD29-463C-84CC-1348E27B8708}"/>
    <dgm:cxn modelId="{5855B503-9B61-41F2-8A47-52C165418976}" srcId="{741A3189-0B9B-4334-A801-3E4CCF2E3510}" destId="{58A4F01F-FCD7-4B50-A956-57A6061C7A97}" srcOrd="0" destOrd="0" parTransId="{354D59D8-2FF4-4A37-8A41-60CD7843E9E0}" sibTransId="{E3B2B57A-DBAA-49DA-A782-87367932E356}"/>
    <dgm:cxn modelId="{8D17576B-5241-43F4-B7D9-324AEA561593}" type="presOf" srcId="{3EAC20BA-1B41-4F50-A7E0-F10E8C7A322B}" destId="{2FFC6068-76C8-4630-899B-438912B74EF1}" srcOrd="0" destOrd="1" presId="urn:microsoft.com/office/officeart/2005/8/layout/vList2"/>
    <dgm:cxn modelId="{5F393A84-508D-4859-B71A-8EE01939BB4F}" type="presOf" srcId="{6D194ED2-DECE-4D09-9B85-7ED590327798}" destId="{871DC04F-133B-4CFA-BFE6-80BDC6133767}" srcOrd="0" destOrd="0" presId="urn:microsoft.com/office/officeart/2005/8/layout/vList2"/>
    <dgm:cxn modelId="{11CA7EBB-EE5A-4E7A-8BF1-F1307B280A2D}" type="presOf" srcId="{741A3189-0B9B-4334-A801-3E4CCF2E3510}" destId="{7726E3E3-19F7-48AD-8E84-D08DA49610DA}" srcOrd="0" destOrd="0" presId="urn:microsoft.com/office/officeart/2005/8/layout/vList2"/>
    <dgm:cxn modelId="{4497DE32-FA52-42A3-82E3-288D29E1F1D5}" srcId="{741A3189-0B9B-4334-A801-3E4CCF2E3510}" destId="{9A074D90-B6EC-46E4-957E-8AF3E4BF63A1}" srcOrd="2" destOrd="0" parTransId="{E31D40D6-DFD8-4D09-B77C-8708F54BB092}" sibTransId="{A2B92952-63A9-496D-888F-47106473E4EE}"/>
    <dgm:cxn modelId="{080D3C1A-00DF-4682-AE77-84280CDE95A5}" type="presParOf" srcId="{871DC04F-133B-4CFA-BFE6-80BDC6133767}" destId="{7726E3E3-19F7-48AD-8E84-D08DA49610DA}" srcOrd="0" destOrd="0" presId="urn:microsoft.com/office/officeart/2005/8/layout/vList2"/>
    <dgm:cxn modelId="{45B6E88A-11C3-40F1-8492-454428D2ED09}" type="presParOf" srcId="{871DC04F-133B-4CFA-BFE6-80BDC6133767}" destId="{2FFC6068-76C8-4630-899B-438912B74EF1}" srcOrd="1" destOrd="0" presId="urn:microsoft.com/office/officeart/2005/8/layout/vList2"/>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49.xml><?xml version="1.0" encoding="utf-8"?>
<dgm:dataModel xmlns:dgm="http://schemas.openxmlformats.org/drawingml/2006/diagram" xmlns:a="http://schemas.openxmlformats.org/drawingml/2006/main">
  <dgm:ptLst>
    <dgm:pt modelId="{6D194ED2-DECE-4D09-9B85-7ED59032779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41A3189-0B9B-4334-A801-3E4CCF2E3510}">
      <dgm:prSet phldrT="[Text]" custT="1"/>
      <dgm:spPr/>
      <dgm:t>
        <a:bodyPr/>
        <a:lstStyle/>
        <a:p>
          <a:pPr algn="ctr"/>
          <a:r>
            <a:rPr lang="en-US" sz="1800" dirty="0" smtClean="0">
              <a:latin typeface="Times New Roman" panose="02020603050405020304" pitchFamily="18" charset="0"/>
              <a:cs typeface="Times New Roman" panose="02020603050405020304" pitchFamily="18" charset="0"/>
            </a:rPr>
            <a:t>Result</a:t>
          </a:r>
          <a:endParaRPr lang="en-US" sz="1800" dirty="0">
            <a:latin typeface="Times New Roman" panose="02020603050405020304" pitchFamily="18" charset="0"/>
            <a:cs typeface="Times New Roman" panose="02020603050405020304" pitchFamily="18" charset="0"/>
          </a:endParaRPr>
        </a:p>
      </dgm:t>
    </dgm:pt>
    <dgm:pt modelId="{E18DD508-DC6E-42C6-8675-364353F4DE5C}" type="parTrans" cxnId="{4D783359-311A-4756-8E16-E728FE0DBEB8}">
      <dgm:prSet/>
      <dgm:spPr/>
      <dgm:t>
        <a:bodyPr/>
        <a:lstStyle/>
        <a:p>
          <a:endParaRPr lang="en-US"/>
        </a:p>
      </dgm:t>
    </dgm:pt>
    <dgm:pt modelId="{C7F67539-0562-49EB-A0B4-7EA03F9BDE8A}" type="sibTrans" cxnId="{4D783359-311A-4756-8E16-E728FE0DBEB8}">
      <dgm:prSet/>
      <dgm:spPr/>
      <dgm:t>
        <a:bodyPr/>
        <a:lstStyle/>
        <a:p>
          <a:endParaRPr lang="en-US"/>
        </a:p>
      </dgm:t>
    </dgm:pt>
    <dgm:pt modelId="{58A4F01F-FCD7-4B50-A956-57A6061C7A97}">
      <dgm:prSet phldrT="[Text]" custT="1"/>
      <dgm:spPr/>
      <dgm:t>
        <a:bodyPr/>
        <a:lstStyle/>
        <a:p>
          <a:r>
            <a:rPr lang="en-US" sz="1800" b="1" dirty="0" smtClean="0">
              <a:latin typeface="Times New Roman" panose="02020603050405020304" pitchFamily="18" charset="0"/>
              <a:cs typeface="Times New Roman" panose="02020603050405020304" pitchFamily="18" charset="0"/>
            </a:rPr>
            <a:t>Positive</a:t>
          </a:r>
          <a:r>
            <a:rPr lang="en-US" sz="1800" dirty="0" smtClean="0">
              <a:latin typeface="Times New Roman" panose="02020603050405020304" pitchFamily="18" charset="0"/>
              <a:cs typeface="Times New Roman" panose="02020603050405020304" pitchFamily="18" charset="0"/>
            </a:rPr>
            <a:t>:                                                 difficulty or inability to move the globe with the forceps indicates a restrictive problem (e.g. thyroid myopathy) or entrapment of a muscle in a orbital floor fracture (Blow-out) </a:t>
          </a:r>
          <a:endParaRPr lang="en-US" sz="1800" dirty="0">
            <a:latin typeface="Times New Roman" panose="02020603050405020304" pitchFamily="18" charset="0"/>
            <a:cs typeface="Times New Roman" panose="02020603050405020304" pitchFamily="18" charset="0"/>
          </a:endParaRPr>
        </a:p>
      </dgm:t>
    </dgm:pt>
    <dgm:pt modelId="{354D59D8-2FF4-4A37-8A41-60CD7843E9E0}" type="parTrans" cxnId="{5855B503-9B61-41F2-8A47-52C165418976}">
      <dgm:prSet/>
      <dgm:spPr/>
      <dgm:t>
        <a:bodyPr/>
        <a:lstStyle/>
        <a:p>
          <a:endParaRPr lang="en-US"/>
        </a:p>
      </dgm:t>
    </dgm:pt>
    <dgm:pt modelId="{E3B2B57A-DBAA-49DA-A782-87367932E356}" type="sibTrans" cxnId="{5855B503-9B61-41F2-8A47-52C165418976}">
      <dgm:prSet/>
      <dgm:spPr/>
      <dgm:t>
        <a:bodyPr/>
        <a:lstStyle/>
        <a:p>
          <a:endParaRPr lang="en-US"/>
        </a:p>
      </dgm:t>
    </dgm:pt>
    <dgm:pt modelId="{3EAC20BA-1B41-4F50-A7E0-F10E8C7A322B}">
      <dgm:prSet phldrT="[Text]" custT="1"/>
      <dgm:spPr/>
      <dgm:t>
        <a:bodyPr/>
        <a:lstStyle/>
        <a:p>
          <a:r>
            <a:rPr lang="en-US" sz="1800" b="1" dirty="0" smtClean="0">
              <a:latin typeface="Times New Roman" panose="02020603050405020304" pitchFamily="18" charset="0"/>
              <a:cs typeface="Times New Roman" panose="02020603050405020304" pitchFamily="18" charset="0"/>
            </a:rPr>
            <a:t>Negative</a:t>
          </a:r>
          <a:r>
            <a:rPr lang="en-US" sz="1800" dirty="0" smtClean="0">
              <a:latin typeface="Times New Roman" panose="02020603050405020304" pitchFamily="18" charset="0"/>
              <a:cs typeface="Times New Roman" panose="02020603050405020304" pitchFamily="18" charset="0"/>
            </a:rPr>
            <a:t>:                                              no resistance encountered in either eye if the muscle is paretic as a result of a neurological lesion</a:t>
          </a:r>
          <a:endParaRPr lang="en-US" sz="1800" dirty="0">
            <a:latin typeface="Times New Roman" panose="02020603050405020304" pitchFamily="18" charset="0"/>
            <a:cs typeface="Times New Roman" panose="02020603050405020304" pitchFamily="18" charset="0"/>
          </a:endParaRPr>
        </a:p>
      </dgm:t>
    </dgm:pt>
    <dgm:pt modelId="{7D85213A-D5B8-4420-B4D5-0B6E3FADFCE5}" type="parTrans" cxnId="{D0911041-4409-4B7B-9912-B93B8EE3401E}">
      <dgm:prSet/>
      <dgm:spPr/>
      <dgm:t>
        <a:bodyPr/>
        <a:lstStyle/>
        <a:p>
          <a:endParaRPr lang="en-US"/>
        </a:p>
      </dgm:t>
    </dgm:pt>
    <dgm:pt modelId="{9FF9A68E-AD29-463C-84CC-1348E27B8708}" type="sibTrans" cxnId="{D0911041-4409-4B7B-9912-B93B8EE3401E}">
      <dgm:prSet/>
      <dgm:spPr/>
      <dgm:t>
        <a:bodyPr/>
        <a:lstStyle/>
        <a:p>
          <a:endParaRPr lang="en-US"/>
        </a:p>
      </dgm:t>
    </dgm:pt>
    <dgm:pt modelId="{871DC04F-133B-4CFA-BFE6-80BDC6133767}" type="pres">
      <dgm:prSet presAssocID="{6D194ED2-DECE-4D09-9B85-7ED590327798}" presName="linear" presStyleCnt="0">
        <dgm:presLayoutVars>
          <dgm:animLvl val="lvl"/>
          <dgm:resizeHandles val="exact"/>
        </dgm:presLayoutVars>
      </dgm:prSet>
      <dgm:spPr/>
      <dgm:t>
        <a:bodyPr/>
        <a:lstStyle/>
        <a:p>
          <a:endParaRPr lang="en-US"/>
        </a:p>
      </dgm:t>
    </dgm:pt>
    <dgm:pt modelId="{7726E3E3-19F7-48AD-8E84-D08DA49610DA}" type="pres">
      <dgm:prSet presAssocID="{741A3189-0B9B-4334-A801-3E4CCF2E3510}" presName="parentText" presStyleLbl="node1" presStyleIdx="0" presStyleCnt="1" custLinFactNeighborX="992" custLinFactNeighborY="-6135">
        <dgm:presLayoutVars>
          <dgm:chMax val="0"/>
          <dgm:bulletEnabled val="1"/>
        </dgm:presLayoutVars>
      </dgm:prSet>
      <dgm:spPr/>
      <dgm:t>
        <a:bodyPr/>
        <a:lstStyle/>
        <a:p>
          <a:endParaRPr lang="en-US"/>
        </a:p>
      </dgm:t>
    </dgm:pt>
    <dgm:pt modelId="{2FFC6068-76C8-4630-899B-438912B74EF1}" type="pres">
      <dgm:prSet presAssocID="{741A3189-0B9B-4334-A801-3E4CCF2E3510}" presName="childText" presStyleLbl="revTx" presStyleIdx="0" presStyleCnt="1" custScaleY="97185">
        <dgm:presLayoutVars>
          <dgm:bulletEnabled val="1"/>
        </dgm:presLayoutVars>
      </dgm:prSet>
      <dgm:spPr/>
      <dgm:t>
        <a:bodyPr/>
        <a:lstStyle/>
        <a:p>
          <a:endParaRPr lang="en-US"/>
        </a:p>
      </dgm:t>
    </dgm:pt>
  </dgm:ptLst>
  <dgm:cxnLst>
    <dgm:cxn modelId="{4D783359-311A-4756-8E16-E728FE0DBEB8}" srcId="{6D194ED2-DECE-4D09-9B85-7ED590327798}" destId="{741A3189-0B9B-4334-A801-3E4CCF2E3510}" srcOrd="0" destOrd="0" parTransId="{E18DD508-DC6E-42C6-8675-364353F4DE5C}" sibTransId="{C7F67539-0562-49EB-A0B4-7EA03F9BDE8A}"/>
    <dgm:cxn modelId="{9140D9EA-7BFC-4CF6-80FF-97C043CE9EA1}" type="presOf" srcId="{58A4F01F-FCD7-4B50-A956-57A6061C7A97}" destId="{2FFC6068-76C8-4630-899B-438912B74EF1}" srcOrd="0" destOrd="0" presId="urn:microsoft.com/office/officeart/2005/8/layout/vList2"/>
    <dgm:cxn modelId="{D0911041-4409-4B7B-9912-B93B8EE3401E}" srcId="{741A3189-0B9B-4334-A801-3E4CCF2E3510}" destId="{3EAC20BA-1B41-4F50-A7E0-F10E8C7A322B}" srcOrd="1" destOrd="0" parTransId="{7D85213A-D5B8-4420-B4D5-0B6E3FADFCE5}" sibTransId="{9FF9A68E-AD29-463C-84CC-1348E27B8708}"/>
    <dgm:cxn modelId="{5855B503-9B61-41F2-8A47-52C165418976}" srcId="{741A3189-0B9B-4334-A801-3E4CCF2E3510}" destId="{58A4F01F-FCD7-4B50-A956-57A6061C7A97}" srcOrd="0" destOrd="0" parTransId="{354D59D8-2FF4-4A37-8A41-60CD7843E9E0}" sibTransId="{E3B2B57A-DBAA-49DA-A782-87367932E356}"/>
    <dgm:cxn modelId="{8D17576B-5241-43F4-B7D9-324AEA561593}" type="presOf" srcId="{3EAC20BA-1B41-4F50-A7E0-F10E8C7A322B}" destId="{2FFC6068-76C8-4630-899B-438912B74EF1}" srcOrd="0" destOrd="1" presId="urn:microsoft.com/office/officeart/2005/8/layout/vList2"/>
    <dgm:cxn modelId="{11CA7EBB-EE5A-4E7A-8BF1-F1307B280A2D}" type="presOf" srcId="{741A3189-0B9B-4334-A801-3E4CCF2E3510}" destId="{7726E3E3-19F7-48AD-8E84-D08DA49610DA}" srcOrd="0" destOrd="0" presId="urn:microsoft.com/office/officeart/2005/8/layout/vList2"/>
    <dgm:cxn modelId="{5F393A84-508D-4859-B71A-8EE01939BB4F}" type="presOf" srcId="{6D194ED2-DECE-4D09-9B85-7ED590327798}" destId="{871DC04F-133B-4CFA-BFE6-80BDC6133767}" srcOrd="0" destOrd="0" presId="urn:microsoft.com/office/officeart/2005/8/layout/vList2"/>
    <dgm:cxn modelId="{080D3C1A-00DF-4682-AE77-84280CDE95A5}" type="presParOf" srcId="{871DC04F-133B-4CFA-BFE6-80BDC6133767}" destId="{7726E3E3-19F7-48AD-8E84-D08DA49610DA}" srcOrd="0" destOrd="0" presId="urn:microsoft.com/office/officeart/2005/8/layout/vList2"/>
    <dgm:cxn modelId="{45B6E88A-11C3-40F1-8492-454428D2ED09}" type="presParOf" srcId="{871DC04F-133B-4CFA-BFE6-80BDC6133767}" destId="{2FFC6068-76C8-4630-899B-438912B74EF1}" srcOrd="1"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2742BE2C-A881-45DC-9A1E-6C5EB410BC3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5205DF82-19FD-45A1-9B46-6F16864AC936}">
      <dgm:prSet phldrT="[Text]" custT="1"/>
      <dgm:spPr/>
      <dgm:t>
        <a:bodyPr/>
        <a:lstStyle/>
        <a:p>
          <a:pPr algn="ctr"/>
          <a:r>
            <a:rPr lang="en-US" sz="1600" dirty="0" smtClean="0">
              <a:latin typeface="Times New Roman" pitchFamily="18" charset="0"/>
              <a:cs typeface="Times New Roman" pitchFamily="18" charset="0"/>
            </a:rPr>
            <a:t> SUPERIOR, INFERIOR, MEDIAL, LATERAL RECTI  MUSCLE</a:t>
          </a:r>
          <a:endParaRPr lang="en-US" sz="1600" dirty="0">
            <a:latin typeface="Times New Roman" pitchFamily="18" charset="0"/>
            <a:cs typeface="Times New Roman" pitchFamily="18" charset="0"/>
          </a:endParaRPr>
        </a:p>
      </dgm:t>
    </dgm:pt>
    <dgm:pt modelId="{EA1EEA0A-8CD8-495E-B896-07324AE2BBB1}" type="parTrans" cxnId="{4AEDC82F-7223-464A-93DB-43DA4C0F89AD}">
      <dgm:prSet/>
      <dgm:spPr/>
      <dgm:t>
        <a:bodyPr/>
        <a:lstStyle/>
        <a:p>
          <a:endParaRPr lang="en-US"/>
        </a:p>
      </dgm:t>
    </dgm:pt>
    <dgm:pt modelId="{5D6A8CDC-CB6C-4712-9967-4B62E8F6102C}" type="sibTrans" cxnId="{4AEDC82F-7223-464A-93DB-43DA4C0F89AD}">
      <dgm:prSet/>
      <dgm:spPr/>
      <dgm:t>
        <a:bodyPr/>
        <a:lstStyle/>
        <a:p>
          <a:endParaRPr lang="en-US"/>
        </a:p>
      </dgm:t>
    </dgm:pt>
    <dgm:pt modelId="{29803151-2570-488A-880F-DB340CD78113}">
      <dgm:prSet phldrT="[Text]" custT="1"/>
      <dgm:spPr/>
      <dgm:t>
        <a:bodyPr/>
        <a:lstStyle/>
        <a:p>
          <a:r>
            <a:rPr lang="en-US" sz="1800" dirty="0" smtClean="0">
              <a:latin typeface="Times New Roman" pitchFamily="18" charset="0"/>
              <a:cs typeface="Times New Roman" pitchFamily="18" charset="0"/>
            </a:rPr>
            <a:t>Apex of the orbit: </a:t>
          </a:r>
          <a:r>
            <a:rPr lang="en-US" sz="1800" dirty="0" err="1" smtClean="0">
              <a:latin typeface="Times New Roman" pitchFamily="18" charset="0"/>
              <a:cs typeface="Times New Roman" pitchFamily="18" charset="0"/>
            </a:rPr>
            <a:t>Anulus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tendineus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communis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Zinni</a:t>
          </a:r>
          <a:r>
            <a:rPr lang="en-US" sz="1800" dirty="0" smtClean="0">
              <a:latin typeface="Times New Roman" pitchFamily="18" charset="0"/>
              <a:cs typeface="Times New Roman" pitchFamily="18" charset="0"/>
            </a:rPr>
            <a:t>) </a:t>
          </a:r>
          <a:endParaRPr lang="en-US" sz="1800" dirty="0">
            <a:latin typeface="Times New Roman" pitchFamily="18" charset="0"/>
            <a:cs typeface="Times New Roman" pitchFamily="18" charset="0"/>
          </a:endParaRPr>
        </a:p>
      </dgm:t>
    </dgm:pt>
    <dgm:pt modelId="{02F22ED9-5BEB-4961-B380-81F22634B22B}" type="parTrans" cxnId="{8308BFB2-1522-483E-BE96-411BA5C4C434}">
      <dgm:prSet/>
      <dgm:spPr/>
      <dgm:t>
        <a:bodyPr/>
        <a:lstStyle/>
        <a:p>
          <a:endParaRPr lang="en-US"/>
        </a:p>
      </dgm:t>
    </dgm:pt>
    <dgm:pt modelId="{3901679C-EAB5-4A99-AFF4-D3A0F35F96CE}" type="sibTrans" cxnId="{8308BFB2-1522-483E-BE96-411BA5C4C434}">
      <dgm:prSet/>
      <dgm:spPr/>
      <dgm:t>
        <a:bodyPr/>
        <a:lstStyle/>
        <a:p>
          <a:endParaRPr lang="en-US"/>
        </a:p>
      </dgm:t>
    </dgm:pt>
    <dgm:pt modelId="{AE65701D-DF0D-4861-80FB-822AFE7B6354}">
      <dgm:prSet phldrT="[Text]" custT="1"/>
      <dgm:spPr/>
      <dgm:t>
        <a:bodyPr/>
        <a:lstStyle/>
        <a:p>
          <a:r>
            <a:rPr lang="en-US" sz="1800" dirty="0" smtClean="0">
              <a:latin typeface="Times New Roman" pitchFamily="18" charset="0"/>
              <a:cs typeface="Times New Roman" pitchFamily="18" charset="0"/>
            </a:rPr>
            <a:t>Muscle length</a:t>
          </a:r>
          <a:r>
            <a:rPr lang="sr-Cyrl-CS" sz="1800" dirty="0" smtClean="0">
              <a:latin typeface="Times New Roman" pitchFamily="18" charset="0"/>
              <a:cs typeface="Times New Roman" pitchFamily="18" charset="0"/>
            </a:rPr>
            <a:t> 40</a:t>
          </a:r>
          <a:r>
            <a:rPr lang="sr-Latn-CS" sz="1800" dirty="0" smtClean="0">
              <a:latin typeface="Times New Roman" pitchFamily="18" charset="0"/>
              <a:cs typeface="Times New Roman" pitchFamily="18" charset="0"/>
            </a:rPr>
            <a:t>mm</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m.r</a:t>
          </a:r>
          <a:r>
            <a:rPr lang="en-US" sz="1800" dirty="0" smtClean="0">
              <a:latin typeface="Times New Roman" pitchFamily="18" charset="0"/>
              <a:cs typeface="Times New Roman" pitchFamily="18" charset="0"/>
            </a:rPr>
            <a:t>. sup 41mm)</a:t>
          </a:r>
          <a:endParaRPr lang="en-US" sz="1800" dirty="0">
            <a:latin typeface="Times New Roman" pitchFamily="18" charset="0"/>
            <a:cs typeface="Times New Roman" pitchFamily="18" charset="0"/>
          </a:endParaRPr>
        </a:p>
      </dgm:t>
    </dgm:pt>
    <dgm:pt modelId="{A06C90AD-869D-4617-9846-05A2EB25EEC0}" type="parTrans" cxnId="{5506498B-4CC3-4C0E-9259-857681AB1CE0}">
      <dgm:prSet/>
      <dgm:spPr/>
      <dgm:t>
        <a:bodyPr/>
        <a:lstStyle/>
        <a:p>
          <a:endParaRPr lang="en-US"/>
        </a:p>
      </dgm:t>
    </dgm:pt>
    <dgm:pt modelId="{D45D79FC-22E9-4780-AE01-64D95648B670}" type="sibTrans" cxnId="{5506498B-4CC3-4C0E-9259-857681AB1CE0}">
      <dgm:prSet/>
      <dgm:spPr/>
      <dgm:t>
        <a:bodyPr/>
        <a:lstStyle/>
        <a:p>
          <a:endParaRPr lang="en-US"/>
        </a:p>
      </dgm:t>
    </dgm:pt>
    <dgm:pt modelId="{485B63BC-03FB-4056-BDF7-B9D7FC4FE50E}">
      <dgm:prSet phldrT="[Text]" custT="1"/>
      <dgm:spPr/>
      <dgm:t>
        <a:bodyPr/>
        <a:lstStyle/>
        <a:p>
          <a:r>
            <a:rPr lang="en-US" sz="1800" dirty="0" smtClean="0">
              <a:latin typeface="Times New Roman" pitchFamily="18" charset="0"/>
              <a:cs typeface="Times New Roman" pitchFamily="18" charset="0"/>
            </a:rPr>
            <a:t>Are inserted in front of equator</a:t>
          </a:r>
          <a:r>
            <a:rPr lang="sr-Cyrl-C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(spiral of </a:t>
          </a:r>
          <a:r>
            <a:rPr lang="sr-Latn-CS" sz="1800" b="1" i="1" dirty="0" smtClean="0">
              <a:latin typeface="Times New Roman" pitchFamily="18" charset="0"/>
              <a:cs typeface="Times New Roman" pitchFamily="18" charset="0"/>
            </a:rPr>
            <a:t>Tillaux</a:t>
          </a:r>
          <a:r>
            <a:rPr lang="en-US" sz="1800" b="1" i="1" dirty="0" smtClean="0">
              <a:latin typeface="Times New Roman" pitchFamily="18" charset="0"/>
              <a:cs typeface="Times New Roman" pitchFamily="18" charset="0"/>
            </a:rPr>
            <a:t>)</a:t>
          </a:r>
          <a:r>
            <a:rPr lang="sr-Cyrl-CS" sz="1800" dirty="0" smtClean="0">
              <a:latin typeface="Times New Roman" pitchFamily="18" charset="0"/>
              <a:cs typeface="Times New Roman" pitchFamily="18" charset="0"/>
            </a:rPr>
            <a:t> </a:t>
          </a:r>
          <a:endParaRPr lang="en-US" sz="1800" dirty="0">
            <a:latin typeface="Times New Roman" pitchFamily="18" charset="0"/>
            <a:cs typeface="Times New Roman" pitchFamily="18" charset="0"/>
          </a:endParaRPr>
        </a:p>
      </dgm:t>
    </dgm:pt>
    <dgm:pt modelId="{B642042D-CC43-440E-B28D-F4ED9470803B}" type="parTrans" cxnId="{7AA9EE09-9C69-4DA3-9BF1-0C68F955427D}">
      <dgm:prSet/>
      <dgm:spPr/>
      <dgm:t>
        <a:bodyPr/>
        <a:lstStyle/>
        <a:p>
          <a:endParaRPr lang="en-US"/>
        </a:p>
      </dgm:t>
    </dgm:pt>
    <dgm:pt modelId="{2F341B38-E50F-41D8-B95A-B5F8DDF31847}" type="sibTrans" cxnId="{7AA9EE09-9C69-4DA3-9BF1-0C68F955427D}">
      <dgm:prSet/>
      <dgm:spPr/>
      <dgm:t>
        <a:bodyPr/>
        <a:lstStyle/>
        <a:p>
          <a:endParaRPr lang="en-US"/>
        </a:p>
      </dgm:t>
    </dgm:pt>
    <dgm:pt modelId="{06847965-90B6-4BD1-9DFE-5B1671A69ACD}" type="pres">
      <dgm:prSet presAssocID="{2742BE2C-A881-45DC-9A1E-6C5EB410BC36}" presName="linear" presStyleCnt="0">
        <dgm:presLayoutVars>
          <dgm:animLvl val="lvl"/>
          <dgm:resizeHandles val="exact"/>
        </dgm:presLayoutVars>
      </dgm:prSet>
      <dgm:spPr/>
      <dgm:t>
        <a:bodyPr/>
        <a:lstStyle/>
        <a:p>
          <a:endParaRPr lang="en-US"/>
        </a:p>
      </dgm:t>
    </dgm:pt>
    <dgm:pt modelId="{65D0F031-13B5-4BC0-8728-3968DE14CB50}" type="pres">
      <dgm:prSet presAssocID="{5205DF82-19FD-45A1-9B46-6F16864AC936}" presName="parentText" presStyleLbl="node1" presStyleIdx="0" presStyleCnt="1" custScaleY="211294">
        <dgm:presLayoutVars>
          <dgm:chMax val="0"/>
          <dgm:bulletEnabled val="1"/>
        </dgm:presLayoutVars>
      </dgm:prSet>
      <dgm:spPr/>
      <dgm:t>
        <a:bodyPr/>
        <a:lstStyle/>
        <a:p>
          <a:endParaRPr lang="en-US"/>
        </a:p>
      </dgm:t>
    </dgm:pt>
    <dgm:pt modelId="{0D331270-DB6C-4441-AB08-E8FF089A475A}" type="pres">
      <dgm:prSet presAssocID="{5205DF82-19FD-45A1-9B46-6F16864AC936}" presName="childText" presStyleLbl="revTx" presStyleIdx="0" presStyleCnt="1" custScaleY="192902">
        <dgm:presLayoutVars>
          <dgm:bulletEnabled val="1"/>
        </dgm:presLayoutVars>
      </dgm:prSet>
      <dgm:spPr/>
      <dgm:t>
        <a:bodyPr/>
        <a:lstStyle/>
        <a:p>
          <a:endParaRPr lang="en-US"/>
        </a:p>
      </dgm:t>
    </dgm:pt>
  </dgm:ptLst>
  <dgm:cxnLst>
    <dgm:cxn modelId="{5506498B-4CC3-4C0E-9259-857681AB1CE0}" srcId="{5205DF82-19FD-45A1-9B46-6F16864AC936}" destId="{AE65701D-DF0D-4861-80FB-822AFE7B6354}" srcOrd="1" destOrd="0" parTransId="{A06C90AD-869D-4617-9846-05A2EB25EEC0}" sibTransId="{D45D79FC-22E9-4780-AE01-64D95648B670}"/>
    <dgm:cxn modelId="{EA5B2E3F-6C9C-420F-91AA-276C028ED00E}" type="presOf" srcId="{29803151-2570-488A-880F-DB340CD78113}" destId="{0D331270-DB6C-4441-AB08-E8FF089A475A}" srcOrd="0" destOrd="0" presId="urn:microsoft.com/office/officeart/2005/8/layout/vList2"/>
    <dgm:cxn modelId="{7AA9EE09-9C69-4DA3-9BF1-0C68F955427D}" srcId="{5205DF82-19FD-45A1-9B46-6F16864AC936}" destId="{485B63BC-03FB-4056-BDF7-B9D7FC4FE50E}" srcOrd="2" destOrd="0" parTransId="{B642042D-CC43-440E-B28D-F4ED9470803B}" sibTransId="{2F341B38-E50F-41D8-B95A-B5F8DDF31847}"/>
    <dgm:cxn modelId="{3D484E4C-F473-4C61-B5B2-8717D2415721}" type="presOf" srcId="{AE65701D-DF0D-4861-80FB-822AFE7B6354}" destId="{0D331270-DB6C-4441-AB08-E8FF089A475A}" srcOrd="0" destOrd="1" presId="urn:microsoft.com/office/officeart/2005/8/layout/vList2"/>
    <dgm:cxn modelId="{B1584E1C-0B0A-4439-ACC9-94B80517F40A}" type="presOf" srcId="{485B63BC-03FB-4056-BDF7-B9D7FC4FE50E}" destId="{0D331270-DB6C-4441-AB08-E8FF089A475A}" srcOrd="0" destOrd="2" presId="urn:microsoft.com/office/officeart/2005/8/layout/vList2"/>
    <dgm:cxn modelId="{8308BFB2-1522-483E-BE96-411BA5C4C434}" srcId="{5205DF82-19FD-45A1-9B46-6F16864AC936}" destId="{29803151-2570-488A-880F-DB340CD78113}" srcOrd="0" destOrd="0" parTransId="{02F22ED9-5BEB-4961-B380-81F22634B22B}" sibTransId="{3901679C-EAB5-4A99-AFF4-D3A0F35F96CE}"/>
    <dgm:cxn modelId="{4AEDC82F-7223-464A-93DB-43DA4C0F89AD}" srcId="{2742BE2C-A881-45DC-9A1E-6C5EB410BC36}" destId="{5205DF82-19FD-45A1-9B46-6F16864AC936}" srcOrd="0" destOrd="0" parTransId="{EA1EEA0A-8CD8-495E-B896-07324AE2BBB1}" sibTransId="{5D6A8CDC-CB6C-4712-9967-4B62E8F6102C}"/>
    <dgm:cxn modelId="{09179A97-B618-4708-A94F-9863297770A0}" type="presOf" srcId="{5205DF82-19FD-45A1-9B46-6F16864AC936}" destId="{65D0F031-13B5-4BC0-8728-3968DE14CB50}" srcOrd="0" destOrd="0" presId="urn:microsoft.com/office/officeart/2005/8/layout/vList2"/>
    <dgm:cxn modelId="{99BADD7A-8F56-4A1C-BEBF-F51C04C921DF}" type="presOf" srcId="{2742BE2C-A881-45DC-9A1E-6C5EB410BC36}" destId="{06847965-90B6-4BD1-9DFE-5B1671A69ACD}" srcOrd="0" destOrd="0" presId="urn:microsoft.com/office/officeart/2005/8/layout/vList2"/>
    <dgm:cxn modelId="{B05B8E31-4B55-4BC4-A2AE-A0222520E706}" type="presParOf" srcId="{06847965-90B6-4BD1-9DFE-5B1671A69ACD}" destId="{65D0F031-13B5-4BC0-8728-3968DE14CB50}" srcOrd="0" destOrd="0" presId="urn:microsoft.com/office/officeart/2005/8/layout/vList2"/>
    <dgm:cxn modelId="{A1F5F399-5DAA-4C05-B825-C5BFD68E09E3}" type="presParOf" srcId="{06847965-90B6-4BD1-9DFE-5B1671A69ACD}" destId="{0D331270-DB6C-4441-AB08-E8FF089A475A}"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0.xml><?xml version="1.0" encoding="utf-8"?>
<dgm:dataModel xmlns:dgm="http://schemas.openxmlformats.org/drawingml/2006/diagram" xmlns:a="http://schemas.openxmlformats.org/drawingml/2006/main">
  <dgm:ptLst>
    <dgm:pt modelId="{AFC04C20-E0CC-4561-8CFB-15F802E2142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0C93067D-EBA2-4E0D-9296-5136DDE67DCC}">
      <dgm:prSet phldrT="[Text]" custT="1"/>
      <dgm:spPr/>
      <dgm:t>
        <a:bodyPr/>
        <a:lstStyle/>
        <a:p>
          <a:pPr algn="ctr"/>
          <a:r>
            <a:rPr lang="en-US" sz="3600" dirty="0" smtClean="0">
              <a:latin typeface="Times New Roman" panose="02020603050405020304" pitchFamily="18" charset="0"/>
              <a:cs typeface="Times New Roman" panose="02020603050405020304" pitchFamily="18" charset="0"/>
            </a:rPr>
            <a:t> </a:t>
          </a:r>
          <a:r>
            <a:rPr lang="en-US" sz="2400" dirty="0" smtClean="0">
              <a:latin typeface="Times New Roman" panose="02020603050405020304" pitchFamily="18" charset="0"/>
              <a:cs typeface="Times New Roman" panose="02020603050405020304" pitchFamily="18" charset="0"/>
            </a:rPr>
            <a:t>Differential Intraocular Pressure Test</a:t>
          </a:r>
          <a:endParaRPr lang="en-US" sz="2400" dirty="0">
            <a:latin typeface="Times New Roman" panose="02020603050405020304" pitchFamily="18" charset="0"/>
            <a:cs typeface="Times New Roman" panose="02020603050405020304" pitchFamily="18" charset="0"/>
          </a:endParaRPr>
        </a:p>
      </dgm:t>
    </dgm:pt>
    <dgm:pt modelId="{53A86B1B-5F4E-4CDD-BC2A-7623F63C47D5}" type="parTrans" cxnId="{6979C86D-F158-48CF-AA32-C6441CAC630E}">
      <dgm:prSet/>
      <dgm:spPr/>
      <dgm:t>
        <a:bodyPr/>
        <a:lstStyle/>
        <a:p>
          <a:endParaRPr lang="en-US"/>
        </a:p>
      </dgm:t>
    </dgm:pt>
    <dgm:pt modelId="{76AB5D68-510D-4AC2-BD19-2580E5336E60}" type="sibTrans" cxnId="{6979C86D-F158-48CF-AA32-C6441CAC630E}">
      <dgm:prSet/>
      <dgm:spPr/>
      <dgm:t>
        <a:bodyPr/>
        <a:lstStyle/>
        <a:p>
          <a:endParaRPr lang="en-US"/>
        </a:p>
      </dgm:t>
    </dgm:pt>
    <dgm:pt modelId="{1C4B0D36-C8C5-46C2-97BF-D81C0E49A4D5}">
      <dgm:prSet phldrT="[Text]" custT="1"/>
      <dgm:spPr/>
      <dgm:t>
        <a:bodyPr/>
        <a:lstStyle/>
        <a:p>
          <a:r>
            <a:rPr lang="en-US" sz="2000" dirty="0" smtClean="0">
              <a:latin typeface="Times New Roman" panose="02020603050405020304" pitchFamily="18" charset="0"/>
              <a:cs typeface="Times New Roman" panose="02020603050405020304" pitchFamily="18" charset="0"/>
            </a:rPr>
            <a:t>This test has the same purpose as the test the forced </a:t>
          </a:r>
          <a:r>
            <a:rPr lang="en-US" sz="2000" dirty="0" err="1" smtClean="0">
              <a:latin typeface="Times New Roman" panose="02020603050405020304" pitchFamily="18" charset="0"/>
              <a:cs typeface="Times New Roman" panose="02020603050405020304" pitchFamily="18" charset="0"/>
            </a:rPr>
            <a:t>duction</a:t>
          </a:r>
          <a:r>
            <a:rPr lang="en-US" sz="2000" dirty="0" smtClean="0">
              <a:latin typeface="Times New Roman" panose="02020603050405020304" pitchFamily="18" charset="0"/>
              <a:cs typeface="Times New Roman" panose="02020603050405020304" pitchFamily="18" charset="0"/>
            </a:rPr>
            <a:t> test. It is performed by measuring the intraocular pressure first in the primary position on gaze and then with the patient attempting to look into the field of action of the involved muscle  </a:t>
          </a:r>
          <a:endParaRPr lang="en-US" sz="2000" dirty="0">
            <a:latin typeface="Times New Roman" panose="02020603050405020304" pitchFamily="18" charset="0"/>
            <a:cs typeface="Times New Roman" panose="02020603050405020304" pitchFamily="18" charset="0"/>
          </a:endParaRPr>
        </a:p>
      </dgm:t>
    </dgm:pt>
    <dgm:pt modelId="{FC111DF6-A967-4EAC-BFA0-26111E4FD172}" type="parTrans" cxnId="{A8241628-71B8-4996-AB14-D0B9D8DD2939}">
      <dgm:prSet/>
      <dgm:spPr/>
      <dgm:t>
        <a:bodyPr/>
        <a:lstStyle/>
        <a:p>
          <a:endParaRPr lang="en-US"/>
        </a:p>
      </dgm:t>
    </dgm:pt>
    <dgm:pt modelId="{4FF17BE2-C636-485C-8F75-67E65D888664}" type="sibTrans" cxnId="{A8241628-71B8-4996-AB14-D0B9D8DD2939}">
      <dgm:prSet/>
      <dgm:spPr/>
      <dgm:t>
        <a:bodyPr/>
        <a:lstStyle/>
        <a:p>
          <a:endParaRPr lang="en-US"/>
        </a:p>
      </dgm:t>
    </dgm:pt>
    <dgm:pt modelId="{6D70B3A0-CB52-4952-BC02-B289EDA5E1AC}" type="pres">
      <dgm:prSet presAssocID="{AFC04C20-E0CC-4561-8CFB-15F802E2142D}" presName="linear" presStyleCnt="0">
        <dgm:presLayoutVars>
          <dgm:animLvl val="lvl"/>
          <dgm:resizeHandles val="exact"/>
        </dgm:presLayoutVars>
      </dgm:prSet>
      <dgm:spPr/>
      <dgm:t>
        <a:bodyPr/>
        <a:lstStyle/>
        <a:p>
          <a:endParaRPr lang="en-US"/>
        </a:p>
      </dgm:t>
    </dgm:pt>
    <dgm:pt modelId="{309EC8C5-4B7A-4FC6-93AA-2B759B2DA79C}" type="pres">
      <dgm:prSet presAssocID="{0C93067D-EBA2-4E0D-9296-5136DDE67DCC}" presName="parentText" presStyleLbl="node1" presStyleIdx="0" presStyleCnt="1">
        <dgm:presLayoutVars>
          <dgm:chMax val="0"/>
          <dgm:bulletEnabled val="1"/>
        </dgm:presLayoutVars>
      </dgm:prSet>
      <dgm:spPr/>
      <dgm:t>
        <a:bodyPr/>
        <a:lstStyle/>
        <a:p>
          <a:endParaRPr lang="en-US"/>
        </a:p>
      </dgm:t>
    </dgm:pt>
    <dgm:pt modelId="{A1A689F5-10B2-4892-9475-607C34D8351C}" type="pres">
      <dgm:prSet presAssocID="{0C93067D-EBA2-4E0D-9296-5136DDE67DCC}" presName="childText" presStyleLbl="revTx" presStyleIdx="0" presStyleCnt="1">
        <dgm:presLayoutVars>
          <dgm:bulletEnabled val="1"/>
        </dgm:presLayoutVars>
      </dgm:prSet>
      <dgm:spPr/>
      <dgm:t>
        <a:bodyPr/>
        <a:lstStyle/>
        <a:p>
          <a:endParaRPr lang="en-US"/>
        </a:p>
      </dgm:t>
    </dgm:pt>
  </dgm:ptLst>
  <dgm:cxnLst>
    <dgm:cxn modelId="{843B301C-F859-4666-AAEE-98E49C229554}" type="presOf" srcId="{AFC04C20-E0CC-4561-8CFB-15F802E2142D}" destId="{6D70B3A0-CB52-4952-BC02-B289EDA5E1AC}" srcOrd="0" destOrd="0" presId="urn:microsoft.com/office/officeart/2005/8/layout/vList2"/>
    <dgm:cxn modelId="{6979C86D-F158-48CF-AA32-C6441CAC630E}" srcId="{AFC04C20-E0CC-4561-8CFB-15F802E2142D}" destId="{0C93067D-EBA2-4E0D-9296-5136DDE67DCC}" srcOrd="0" destOrd="0" parTransId="{53A86B1B-5F4E-4CDD-BC2A-7623F63C47D5}" sibTransId="{76AB5D68-510D-4AC2-BD19-2580E5336E60}"/>
    <dgm:cxn modelId="{7FFC235E-A12D-476B-A835-33CD0E978B61}" type="presOf" srcId="{0C93067D-EBA2-4E0D-9296-5136DDE67DCC}" destId="{309EC8C5-4B7A-4FC6-93AA-2B759B2DA79C}" srcOrd="0" destOrd="0" presId="urn:microsoft.com/office/officeart/2005/8/layout/vList2"/>
    <dgm:cxn modelId="{A8241628-71B8-4996-AB14-D0B9D8DD2939}" srcId="{0C93067D-EBA2-4E0D-9296-5136DDE67DCC}" destId="{1C4B0D36-C8C5-46C2-97BF-D81C0E49A4D5}" srcOrd="0" destOrd="0" parTransId="{FC111DF6-A967-4EAC-BFA0-26111E4FD172}" sibTransId="{4FF17BE2-C636-485C-8F75-67E65D888664}"/>
    <dgm:cxn modelId="{333E0879-A8D5-458E-9DB9-A909AF31D602}" type="presOf" srcId="{1C4B0D36-C8C5-46C2-97BF-D81C0E49A4D5}" destId="{A1A689F5-10B2-4892-9475-607C34D8351C}" srcOrd="0" destOrd="0" presId="urn:microsoft.com/office/officeart/2005/8/layout/vList2"/>
    <dgm:cxn modelId="{69211918-343E-4AF7-A311-5FA62D06279D}" type="presParOf" srcId="{6D70B3A0-CB52-4952-BC02-B289EDA5E1AC}" destId="{309EC8C5-4B7A-4FC6-93AA-2B759B2DA79C}" srcOrd="0" destOrd="0" presId="urn:microsoft.com/office/officeart/2005/8/layout/vList2"/>
    <dgm:cxn modelId="{DDF4E08F-8AD1-4057-B124-0085E413B369}" type="presParOf" srcId="{6D70B3A0-CB52-4952-BC02-B289EDA5E1AC}" destId="{A1A689F5-10B2-4892-9475-607C34D8351C}"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1.xml><?xml version="1.0" encoding="utf-8"?>
<dgm:dataModel xmlns:dgm="http://schemas.openxmlformats.org/drawingml/2006/diagram" xmlns:a="http://schemas.openxmlformats.org/drawingml/2006/main">
  <dgm:ptLst>
    <dgm:pt modelId="{6D194ED2-DECE-4D09-9B85-7ED59032779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41A3189-0B9B-4334-A801-3E4CCF2E3510}">
      <dgm:prSet phldrT="[Text]" custT="1"/>
      <dgm:spPr/>
      <dgm:t>
        <a:bodyPr/>
        <a:lstStyle/>
        <a:p>
          <a:pPr algn="ctr"/>
          <a:r>
            <a:rPr lang="en-US" sz="1800" dirty="0" smtClean="0">
              <a:latin typeface="Times New Roman" panose="02020603050405020304" pitchFamily="18" charset="0"/>
              <a:cs typeface="Times New Roman" panose="02020603050405020304" pitchFamily="18" charset="0"/>
            </a:rPr>
            <a:t>Positive</a:t>
          </a:r>
          <a:endParaRPr lang="en-US" sz="1800" dirty="0">
            <a:latin typeface="Times New Roman" panose="02020603050405020304" pitchFamily="18" charset="0"/>
            <a:cs typeface="Times New Roman" panose="02020603050405020304" pitchFamily="18" charset="0"/>
          </a:endParaRPr>
        </a:p>
      </dgm:t>
    </dgm:pt>
    <dgm:pt modelId="{E18DD508-DC6E-42C6-8675-364353F4DE5C}" type="parTrans" cxnId="{4D783359-311A-4756-8E16-E728FE0DBEB8}">
      <dgm:prSet/>
      <dgm:spPr/>
      <dgm:t>
        <a:bodyPr/>
        <a:lstStyle/>
        <a:p>
          <a:endParaRPr lang="en-US"/>
        </a:p>
      </dgm:t>
    </dgm:pt>
    <dgm:pt modelId="{C7F67539-0562-49EB-A0B4-7EA03F9BDE8A}" type="sibTrans" cxnId="{4D783359-311A-4756-8E16-E728FE0DBEB8}">
      <dgm:prSet/>
      <dgm:spPr/>
      <dgm:t>
        <a:bodyPr/>
        <a:lstStyle/>
        <a:p>
          <a:endParaRPr lang="en-US"/>
        </a:p>
      </dgm:t>
    </dgm:pt>
    <dgm:pt modelId="{58A4F01F-FCD7-4B50-A956-57A6061C7A97}">
      <dgm:prSet phldrT="[Text]" custT="1"/>
      <dgm:spPr/>
      <dgm:t>
        <a:bodyPr/>
        <a:lstStyle/>
        <a:p>
          <a:r>
            <a:rPr lang="en-US" sz="1800" dirty="0" smtClean="0">
              <a:latin typeface="Times New Roman" panose="02020603050405020304" pitchFamily="18" charset="0"/>
              <a:cs typeface="Times New Roman" panose="02020603050405020304" pitchFamily="18" charset="0"/>
            </a:rPr>
            <a:t> an increase of intraocular pressure of 6mmHg or more denotes resistance transmitted to the globe as a result of muscle restriction</a:t>
          </a:r>
          <a:endParaRPr lang="en-US" sz="1800" dirty="0">
            <a:latin typeface="Times New Roman" panose="02020603050405020304" pitchFamily="18" charset="0"/>
            <a:cs typeface="Times New Roman" panose="02020603050405020304" pitchFamily="18" charset="0"/>
          </a:endParaRPr>
        </a:p>
      </dgm:t>
    </dgm:pt>
    <dgm:pt modelId="{354D59D8-2FF4-4A37-8A41-60CD7843E9E0}" type="parTrans" cxnId="{5855B503-9B61-41F2-8A47-52C165418976}">
      <dgm:prSet/>
      <dgm:spPr/>
      <dgm:t>
        <a:bodyPr/>
        <a:lstStyle/>
        <a:p>
          <a:endParaRPr lang="en-US"/>
        </a:p>
      </dgm:t>
    </dgm:pt>
    <dgm:pt modelId="{E3B2B57A-DBAA-49DA-A782-87367932E356}" type="sibTrans" cxnId="{5855B503-9B61-41F2-8A47-52C165418976}">
      <dgm:prSet/>
      <dgm:spPr/>
      <dgm:t>
        <a:bodyPr/>
        <a:lstStyle/>
        <a:p>
          <a:endParaRPr lang="en-US"/>
        </a:p>
      </dgm:t>
    </dgm:pt>
    <dgm:pt modelId="{871DC04F-133B-4CFA-BFE6-80BDC6133767}" type="pres">
      <dgm:prSet presAssocID="{6D194ED2-DECE-4D09-9B85-7ED590327798}" presName="linear" presStyleCnt="0">
        <dgm:presLayoutVars>
          <dgm:animLvl val="lvl"/>
          <dgm:resizeHandles val="exact"/>
        </dgm:presLayoutVars>
      </dgm:prSet>
      <dgm:spPr/>
      <dgm:t>
        <a:bodyPr/>
        <a:lstStyle/>
        <a:p>
          <a:endParaRPr lang="en-US"/>
        </a:p>
      </dgm:t>
    </dgm:pt>
    <dgm:pt modelId="{7726E3E3-19F7-48AD-8E84-D08DA49610DA}" type="pres">
      <dgm:prSet presAssocID="{741A3189-0B9B-4334-A801-3E4CCF2E3510}" presName="parentText" presStyleLbl="node1" presStyleIdx="0" presStyleCnt="1" custScaleY="51427">
        <dgm:presLayoutVars>
          <dgm:chMax val="0"/>
          <dgm:bulletEnabled val="1"/>
        </dgm:presLayoutVars>
      </dgm:prSet>
      <dgm:spPr/>
      <dgm:t>
        <a:bodyPr/>
        <a:lstStyle/>
        <a:p>
          <a:endParaRPr lang="en-US"/>
        </a:p>
      </dgm:t>
    </dgm:pt>
    <dgm:pt modelId="{2FFC6068-76C8-4630-899B-438912B74EF1}" type="pres">
      <dgm:prSet presAssocID="{741A3189-0B9B-4334-A801-3E4CCF2E3510}" presName="childText" presStyleLbl="revTx" presStyleIdx="0" presStyleCnt="1" custScaleY="116685">
        <dgm:presLayoutVars>
          <dgm:bulletEnabled val="1"/>
        </dgm:presLayoutVars>
      </dgm:prSet>
      <dgm:spPr/>
      <dgm:t>
        <a:bodyPr/>
        <a:lstStyle/>
        <a:p>
          <a:endParaRPr lang="en-US"/>
        </a:p>
      </dgm:t>
    </dgm:pt>
  </dgm:ptLst>
  <dgm:cxnLst>
    <dgm:cxn modelId="{4D783359-311A-4756-8E16-E728FE0DBEB8}" srcId="{6D194ED2-DECE-4D09-9B85-7ED590327798}" destId="{741A3189-0B9B-4334-A801-3E4CCF2E3510}" srcOrd="0" destOrd="0" parTransId="{E18DD508-DC6E-42C6-8675-364353F4DE5C}" sibTransId="{C7F67539-0562-49EB-A0B4-7EA03F9BDE8A}"/>
    <dgm:cxn modelId="{9140D9EA-7BFC-4CF6-80FF-97C043CE9EA1}" type="presOf" srcId="{58A4F01F-FCD7-4B50-A956-57A6061C7A97}" destId="{2FFC6068-76C8-4630-899B-438912B74EF1}" srcOrd="0" destOrd="0" presId="urn:microsoft.com/office/officeart/2005/8/layout/vList2"/>
    <dgm:cxn modelId="{5855B503-9B61-41F2-8A47-52C165418976}" srcId="{741A3189-0B9B-4334-A801-3E4CCF2E3510}" destId="{58A4F01F-FCD7-4B50-A956-57A6061C7A97}" srcOrd="0" destOrd="0" parTransId="{354D59D8-2FF4-4A37-8A41-60CD7843E9E0}" sibTransId="{E3B2B57A-DBAA-49DA-A782-87367932E356}"/>
    <dgm:cxn modelId="{5F393A84-508D-4859-B71A-8EE01939BB4F}" type="presOf" srcId="{6D194ED2-DECE-4D09-9B85-7ED590327798}" destId="{871DC04F-133B-4CFA-BFE6-80BDC6133767}" srcOrd="0" destOrd="0" presId="urn:microsoft.com/office/officeart/2005/8/layout/vList2"/>
    <dgm:cxn modelId="{11CA7EBB-EE5A-4E7A-8BF1-F1307B280A2D}" type="presOf" srcId="{741A3189-0B9B-4334-A801-3E4CCF2E3510}" destId="{7726E3E3-19F7-48AD-8E84-D08DA49610DA}" srcOrd="0" destOrd="0" presId="urn:microsoft.com/office/officeart/2005/8/layout/vList2"/>
    <dgm:cxn modelId="{080D3C1A-00DF-4682-AE77-84280CDE95A5}" type="presParOf" srcId="{871DC04F-133B-4CFA-BFE6-80BDC6133767}" destId="{7726E3E3-19F7-48AD-8E84-D08DA49610DA}" srcOrd="0" destOrd="0" presId="urn:microsoft.com/office/officeart/2005/8/layout/vList2"/>
    <dgm:cxn modelId="{45B6E88A-11C3-40F1-8492-454428D2ED09}" type="presParOf" srcId="{871DC04F-133B-4CFA-BFE6-80BDC6133767}" destId="{2FFC6068-76C8-4630-899B-438912B74EF1}" srcOrd="1"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2.xml><?xml version="1.0" encoding="utf-8"?>
<dgm:dataModel xmlns:dgm="http://schemas.openxmlformats.org/drawingml/2006/diagram" xmlns:a="http://schemas.openxmlformats.org/drawingml/2006/main">
  <dgm:ptLst>
    <dgm:pt modelId="{6D194ED2-DECE-4D09-9B85-7ED59032779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741A3189-0B9B-4334-A801-3E4CCF2E3510}">
      <dgm:prSet phldrT="[Text]" custT="1"/>
      <dgm:spPr/>
      <dgm:t>
        <a:bodyPr/>
        <a:lstStyle/>
        <a:p>
          <a:pPr algn="ctr"/>
          <a:r>
            <a:rPr lang="en-US" sz="1800" dirty="0" smtClean="0">
              <a:latin typeface="Times New Roman" panose="02020603050405020304" pitchFamily="18" charset="0"/>
              <a:cs typeface="Times New Roman" panose="02020603050405020304" pitchFamily="18" charset="0"/>
            </a:rPr>
            <a:t>Negative</a:t>
          </a:r>
          <a:endParaRPr lang="en-US" sz="1800" dirty="0">
            <a:latin typeface="Times New Roman" panose="02020603050405020304" pitchFamily="18" charset="0"/>
            <a:cs typeface="Times New Roman" panose="02020603050405020304" pitchFamily="18" charset="0"/>
          </a:endParaRPr>
        </a:p>
      </dgm:t>
    </dgm:pt>
    <dgm:pt modelId="{E18DD508-DC6E-42C6-8675-364353F4DE5C}" type="parTrans" cxnId="{4D783359-311A-4756-8E16-E728FE0DBEB8}">
      <dgm:prSet/>
      <dgm:spPr/>
      <dgm:t>
        <a:bodyPr/>
        <a:lstStyle/>
        <a:p>
          <a:endParaRPr lang="en-US"/>
        </a:p>
      </dgm:t>
    </dgm:pt>
    <dgm:pt modelId="{C7F67539-0562-49EB-A0B4-7EA03F9BDE8A}" type="sibTrans" cxnId="{4D783359-311A-4756-8E16-E728FE0DBEB8}">
      <dgm:prSet/>
      <dgm:spPr/>
      <dgm:t>
        <a:bodyPr/>
        <a:lstStyle/>
        <a:p>
          <a:endParaRPr lang="en-US"/>
        </a:p>
      </dgm:t>
    </dgm:pt>
    <dgm:pt modelId="{58A4F01F-FCD7-4B50-A956-57A6061C7A97}">
      <dgm:prSet phldrT="[Text]" custT="1"/>
      <dgm:spPr/>
      <dgm:t>
        <a:bodyPr/>
        <a:lstStyle/>
        <a:p>
          <a:r>
            <a:rPr lang="en-US" sz="1800" dirty="0" smtClean="0">
              <a:latin typeface="Times New Roman" panose="02020603050405020304" pitchFamily="18" charset="0"/>
              <a:cs typeface="Times New Roman" panose="02020603050405020304" pitchFamily="18" charset="0"/>
            </a:rPr>
            <a:t>An increase of intraocular pressure less than 6mmHg suggests a neurological lesion</a:t>
          </a:r>
          <a:endParaRPr lang="en-US" sz="1800" dirty="0">
            <a:latin typeface="Times New Roman" panose="02020603050405020304" pitchFamily="18" charset="0"/>
            <a:cs typeface="Times New Roman" panose="02020603050405020304" pitchFamily="18" charset="0"/>
          </a:endParaRPr>
        </a:p>
      </dgm:t>
    </dgm:pt>
    <dgm:pt modelId="{354D59D8-2FF4-4A37-8A41-60CD7843E9E0}" type="parTrans" cxnId="{5855B503-9B61-41F2-8A47-52C165418976}">
      <dgm:prSet/>
      <dgm:spPr/>
      <dgm:t>
        <a:bodyPr/>
        <a:lstStyle/>
        <a:p>
          <a:endParaRPr lang="en-US"/>
        </a:p>
      </dgm:t>
    </dgm:pt>
    <dgm:pt modelId="{E3B2B57A-DBAA-49DA-A782-87367932E356}" type="sibTrans" cxnId="{5855B503-9B61-41F2-8A47-52C165418976}">
      <dgm:prSet/>
      <dgm:spPr/>
      <dgm:t>
        <a:bodyPr/>
        <a:lstStyle/>
        <a:p>
          <a:endParaRPr lang="en-US"/>
        </a:p>
      </dgm:t>
    </dgm:pt>
    <dgm:pt modelId="{871DC04F-133B-4CFA-BFE6-80BDC6133767}" type="pres">
      <dgm:prSet presAssocID="{6D194ED2-DECE-4D09-9B85-7ED590327798}" presName="linear" presStyleCnt="0">
        <dgm:presLayoutVars>
          <dgm:animLvl val="lvl"/>
          <dgm:resizeHandles val="exact"/>
        </dgm:presLayoutVars>
      </dgm:prSet>
      <dgm:spPr/>
      <dgm:t>
        <a:bodyPr/>
        <a:lstStyle/>
        <a:p>
          <a:endParaRPr lang="en-US"/>
        </a:p>
      </dgm:t>
    </dgm:pt>
    <dgm:pt modelId="{7726E3E3-19F7-48AD-8E84-D08DA49610DA}" type="pres">
      <dgm:prSet presAssocID="{741A3189-0B9B-4334-A801-3E4CCF2E3510}" presName="parentText" presStyleLbl="node1" presStyleIdx="0" presStyleCnt="1" custScaleY="69067" custLinFactNeighborX="992" custLinFactNeighborY="-6135">
        <dgm:presLayoutVars>
          <dgm:chMax val="0"/>
          <dgm:bulletEnabled val="1"/>
        </dgm:presLayoutVars>
      </dgm:prSet>
      <dgm:spPr/>
      <dgm:t>
        <a:bodyPr/>
        <a:lstStyle/>
        <a:p>
          <a:endParaRPr lang="en-US"/>
        </a:p>
      </dgm:t>
    </dgm:pt>
    <dgm:pt modelId="{2FFC6068-76C8-4630-899B-438912B74EF1}" type="pres">
      <dgm:prSet presAssocID="{741A3189-0B9B-4334-A801-3E4CCF2E3510}" presName="childText" presStyleLbl="revTx" presStyleIdx="0" presStyleCnt="1" custScaleY="141505">
        <dgm:presLayoutVars>
          <dgm:bulletEnabled val="1"/>
        </dgm:presLayoutVars>
      </dgm:prSet>
      <dgm:spPr/>
      <dgm:t>
        <a:bodyPr/>
        <a:lstStyle/>
        <a:p>
          <a:endParaRPr lang="en-US"/>
        </a:p>
      </dgm:t>
    </dgm:pt>
  </dgm:ptLst>
  <dgm:cxnLst>
    <dgm:cxn modelId="{4D783359-311A-4756-8E16-E728FE0DBEB8}" srcId="{6D194ED2-DECE-4D09-9B85-7ED590327798}" destId="{741A3189-0B9B-4334-A801-3E4CCF2E3510}" srcOrd="0" destOrd="0" parTransId="{E18DD508-DC6E-42C6-8675-364353F4DE5C}" sibTransId="{C7F67539-0562-49EB-A0B4-7EA03F9BDE8A}"/>
    <dgm:cxn modelId="{9140D9EA-7BFC-4CF6-80FF-97C043CE9EA1}" type="presOf" srcId="{58A4F01F-FCD7-4B50-A956-57A6061C7A97}" destId="{2FFC6068-76C8-4630-899B-438912B74EF1}" srcOrd="0" destOrd="0" presId="urn:microsoft.com/office/officeart/2005/8/layout/vList2"/>
    <dgm:cxn modelId="{5855B503-9B61-41F2-8A47-52C165418976}" srcId="{741A3189-0B9B-4334-A801-3E4CCF2E3510}" destId="{58A4F01F-FCD7-4B50-A956-57A6061C7A97}" srcOrd="0" destOrd="0" parTransId="{354D59D8-2FF4-4A37-8A41-60CD7843E9E0}" sibTransId="{E3B2B57A-DBAA-49DA-A782-87367932E356}"/>
    <dgm:cxn modelId="{5F393A84-508D-4859-B71A-8EE01939BB4F}" type="presOf" srcId="{6D194ED2-DECE-4D09-9B85-7ED590327798}" destId="{871DC04F-133B-4CFA-BFE6-80BDC6133767}" srcOrd="0" destOrd="0" presId="urn:microsoft.com/office/officeart/2005/8/layout/vList2"/>
    <dgm:cxn modelId="{11CA7EBB-EE5A-4E7A-8BF1-F1307B280A2D}" type="presOf" srcId="{741A3189-0B9B-4334-A801-3E4CCF2E3510}" destId="{7726E3E3-19F7-48AD-8E84-D08DA49610DA}" srcOrd="0" destOrd="0" presId="urn:microsoft.com/office/officeart/2005/8/layout/vList2"/>
    <dgm:cxn modelId="{080D3C1A-00DF-4682-AE77-84280CDE95A5}" type="presParOf" srcId="{871DC04F-133B-4CFA-BFE6-80BDC6133767}" destId="{7726E3E3-19F7-48AD-8E84-D08DA49610DA}" srcOrd="0" destOrd="0" presId="urn:microsoft.com/office/officeart/2005/8/layout/vList2"/>
    <dgm:cxn modelId="{45B6E88A-11C3-40F1-8492-454428D2ED09}" type="presParOf" srcId="{871DC04F-133B-4CFA-BFE6-80BDC6133767}" destId="{2FFC6068-76C8-4630-899B-438912B74EF1}" srcOrd="1"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53.xml><?xml version="1.0" encoding="utf-8"?>
<dgm:dataModel xmlns:dgm="http://schemas.openxmlformats.org/drawingml/2006/diagram" xmlns:a="http://schemas.openxmlformats.org/drawingml/2006/main">
  <dgm:ptLst>
    <dgm:pt modelId="{C3DB1228-2E18-4FC1-8902-2A104729E77D}"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FA584E4-1981-4F36-9092-32DB7AC6C797}">
      <dgm:prSet custT="1"/>
      <dgm:spPr/>
      <dgm:t>
        <a:bodyPr/>
        <a:lstStyle/>
        <a:p>
          <a:pPr rtl="0"/>
          <a:r>
            <a:rPr lang="sr-Latn-CS" sz="2400" b="1" dirty="0" smtClean="0">
              <a:latin typeface="Times New Roman" panose="02020603050405020304" pitchFamily="18" charset="0"/>
              <a:cs typeface="Times New Roman" panose="02020603050405020304" pitchFamily="18" charset="0"/>
            </a:rPr>
            <a:t>N. Oculomotorius</a:t>
          </a:r>
          <a:endParaRPr lang="en-US" sz="2400" dirty="0">
            <a:latin typeface="Times New Roman" panose="02020603050405020304" pitchFamily="18" charset="0"/>
            <a:cs typeface="Times New Roman" panose="02020603050405020304" pitchFamily="18" charset="0"/>
          </a:endParaRPr>
        </a:p>
      </dgm:t>
    </dgm:pt>
    <dgm:pt modelId="{A927C694-F5AA-4004-A30F-53AE5AF9C6BA}" type="parTrans" cxnId="{46F90361-FB1F-4A47-8147-579A81483E81}">
      <dgm:prSet/>
      <dgm:spPr/>
      <dgm:t>
        <a:bodyPr/>
        <a:lstStyle/>
        <a:p>
          <a:endParaRPr lang="en-US"/>
        </a:p>
      </dgm:t>
    </dgm:pt>
    <dgm:pt modelId="{B5BBCE05-8EBA-4B0D-A6A1-8F7DD56B1541}" type="sibTrans" cxnId="{46F90361-FB1F-4A47-8147-579A81483E81}">
      <dgm:prSet/>
      <dgm:spPr/>
      <dgm:t>
        <a:bodyPr/>
        <a:lstStyle/>
        <a:p>
          <a:endParaRPr lang="en-US"/>
        </a:p>
      </dgm:t>
    </dgm:pt>
    <dgm:pt modelId="{E8954048-E5A9-4524-ACAB-FAE14157CFD8}">
      <dgm:prSet custT="1"/>
      <dgm:spPr/>
      <dgm:t>
        <a:bodyPr/>
        <a:lstStyle/>
        <a:p>
          <a:pPr algn="ctr" rtl="0"/>
          <a:r>
            <a:rPr lang="en-US" sz="2400" dirty="0" smtClean="0">
              <a:latin typeface="Times New Roman" panose="02020603050405020304" pitchFamily="18" charset="0"/>
              <a:cs typeface="Times New Roman" panose="02020603050405020304" pitchFamily="18" charset="0"/>
            </a:rPr>
            <a:t>The intra-orbital part</a:t>
          </a:r>
          <a:endParaRPr lang="en-US" sz="2400" dirty="0">
            <a:latin typeface="Times New Roman" panose="02020603050405020304" pitchFamily="18" charset="0"/>
            <a:cs typeface="Times New Roman" panose="02020603050405020304" pitchFamily="18" charset="0"/>
          </a:endParaRPr>
        </a:p>
      </dgm:t>
    </dgm:pt>
    <dgm:pt modelId="{4AD05E39-E7B2-4845-8A67-DDDD26282CE7}" type="parTrans" cxnId="{47112E49-9727-44D1-9F8D-A5B98BB377E6}">
      <dgm:prSet/>
      <dgm:spPr/>
      <dgm:t>
        <a:bodyPr/>
        <a:lstStyle/>
        <a:p>
          <a:endParaRPr lang="en-US"/>
        </a:p>
      </dgm:t>
    </dgm:pt>
    <dgm:pt modelId="{6C441C40-2E82-4AC0-98BE-419A3C17E1F8}" type="sibTrans" cxnId="{47112E49-9727-44D1-9F8D-A5B98BB377E6}">
      <dgm:prSet/>
      <dgm:spPr/>
      <dgm:t>
        <a:bodyPr/>
        <a:lstStyle/>
        <a:p>
          <a:endParaRPr lang="en-US"/>
        </a:p>
      </dgm:t>
    </dgm:pt>
    <dgm:pt modelId="{E1CE0AC3-6BFD-4576-A43D-C02DC70FF18C}" type="pres">
      <dgm:prSet presAssocID="{C3DB1228-2E18-4FC1-8902-2A104729E77D}" presName="linear" presStyleCnt="0">
        <dgm:presLayoutVars>
          <dgm:animLvl val="lvl"/>
          <dgm:resizeHandles val="exact"/>
        </dgm:presLayoutVars>
      </dgm:prSet>
      <dgm:spPr/>
      <dgm:t>
        <a:bodyPr/>
        <a:lstStyle/>
        <a:p>
          <a:endParaRPr lang="en-US"/>
        </a:p>
      </dgm:t>
    </dgm:pt>
    <dgm:pt modelId="{1D0F8348-5B01-41F1-92AE-29C2A94679C6}" type="pres">
      <dgm:prSet presAssocID="{8FA584E4-1981-4F36-9092-32DB7AC6C797}" presName="parentText" presStyleLbl="node1" presStyleIdx="0" presStyleCnt="1">
        <dgm:presLayoutVars>
          <dgm:chMax val="0"/>
          <dgm:bulletEnabled val="1"/>
        </dgm:presLayoutVars>
      </dgm:prSet>
      <dgm:spPr/>
      <dgm:t>
        <a:bodyPr/>
        <a:lstStyle/>
        <a:p>
          <a:endParaRPr lang="en-US"/>
        </a:p>
      </dgm:t>
    </dgm:pt>
    <dgm:pt modelId="{2DB08065-E428-4519-90A9-A865076C1AA4}" type="pres">
      <dgm:prSet presAssocID="{8FA584E4-1981-4F36-9092-32DB7AC6C797}" presName="childText" presStyleLbl="revTx" presStyleIdx="0" presStyleCnt="1">
        <dgm:presLayoutVars>
          <dgm:bulletEnabled val="1"/>
        </dgm:presLayoutVars>
      </dgm:prSet>
      <dgm:spPr/>
      <dgm:t>
        <a:bodyPr/>
        <a:lstStyle/>
        <a:p>
          <a:endParaRPr lang="en-US"/>
        </a:p>
      </dgm:t>
    </dgm:pt>
  </dgm:ptLst>
  <dgm:cxnLst>
    <dgm:cxn modelId="{7B625610-540F-4E9C-994B-5CF6C33D54A2}" type="presOf" srcId="{8FA584E4-1981-4F36-9092-32DB7AC6C797}" destId="{1D0F8348-5B01-41F1-92AE-29C2A94679C6}" srcOrd="0" destOrd="0" presId="urn:microsoft.com/office/officeart/2005/8/layout/vList2"/>
    <dgm:cxn modelId="{007B48BE-8A4D-4480-97F9-3E9BA2B8DA5F}" type="presOf" srcId="{C3DB1228-2E18-4FC1-8902-2A104729E77D}" destId="{E1CE0AC3-6BFD-4576-A43D-C02DC70FF18C}" srcOrd="0" destOrd="0" presId="urn:microsoft.com/office/officeart/2005/8/layout/vList2"/>
    <dgm:cxn modelId="{6DBFD6EF-DFB7-4413-86DF-11AAD89F6541}" type="presOf" srcId="{E8954048-E5A9-4524-ACAB-FAE14157CFD8}" destId="{2DB08065-E428-4519-90A9-A865076C1AA4}" srcOrd="0" destOrd="0" presId="urn:microsoft.com/office/officeart/2005/8/layout/vList2"/>
    <dgm:cxn modelId="{46F90361-FB1F-4A47-8147-579A81483E81}" srcId="{C3DB1228-2E18-4FC1-8902-2A104729E77D}" destId="{8FA584E4-1981-4F36-9092-32DB7AC6C797}" srcOrd="0" destOrd="0" parTransId="{A927C694-F5AA-4004-A30F-53AE5AF9C6BA}" sibTransId="{B5BBCE05-8EBA-4B0D-A6A1-8F7DD56B1541}"/>
    <dgm:cxn modelId="{47112E49-9727-44D1-9F8D-A5B98BB377E6}" srcId="{8FA584E4-1981-4F36-9092-32DB7AC6C797}" destId="{E8954048-E5A9-4524-ACAB-FAE14157CFD8}" srcOrd="0" destOrd="0" parTransId="{4AD05E39-E7B2-4845-8A67-DDDD26282CE7}" sibTransId="{6C441C40-2E82-4AC0-98BE-419A3C17E1F8}"/>
    <dgm:cxn modelId="{7EDFD0C8-3C0F-426E-B282-A553FBCA6803}" type="presParOf" srcId="{E1CE0AC3-6BFD-4576-A43D-C02DC70FF18C}" destId="{1D0F8348-5B01-41F1-92AE-29C2A94679C6}" srcOrd="0" destOrd="0" presId="urn:microsoft.com/office/officeart/2005/8/layout/vList2"/>
    <dgm:cxn modelId="{065DC7E8-21FD-48A2-B771-075F85E91994}" type="presParOf" srcId="{E1CE0AC3-6BFD-4576-A43D-C02DC70FF18C}" destId="{2DB08065-E428-4519-90A9-A865076C1AA4}"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4.xml><?xml version="1.0" encoding="utf-8"?>
<dgm:dataModel xmlns:dgm="http://schemas.openxmlformats.org/drawingml/2006/diagram" xmlns:a="http://schemas.openxmlformats.org/drawingml/2006/main">
  <dgm:ptLst>
    <dgm:pt modelId="{0BEC4A3C-073A-449F-A0E7-70F5DF37AF9E}"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E507D870-0611-4159-AAA6-AA82BB40830D}">
      <dgm:prSet/>
      <dgm:spPr/>
      <dgm:t>
        <a:bodyPr/>
        <a:lstStyle/>
        <a:p>
          <a:pPr rtl="0"/>
          <a:r>
            <a:rPr lang="sr-Latn-CS" dirty="0" smtClean="0">
              <a:latin typeface="Times New Roman" panose="02020603050405020304" pitchFamily="18" charset="0"/>
              <a:cs typeface="Times New Roman" panose="02020603050405020304" pitchFamily="18" charset="0"/>
            </a:rPr>
            <a:t>1.</a:t>
          </a:r>
          <a:r>
            <a:rPr lang="en-US" dirty="0" smtClean="0">
              <a:latin typeface="Times New Roman" panose="02020603050405020304" pitchFamily="18" charset="0"/>
              <a:cs typeface="Times New Roman" panose="02020603050405020304" pitchFamily="18" charset="0"/>
            </a:rPr>
            <a:t>The Superior division</a:t>
          </a:r>
          <a:r>
            <a:rPr lang="sr-Latn-CS" dirty="0" smtClean="0">
              <a:latin typeface="Times New Roman" panose="02020603050405020304" pitchFamily="18" charset="0"/>
              <a:cs typeface="Times New Roman" panose="02020603050405020304" pitchFamily="18" charset="0"/>
            </a:rPr>
            <a:t> (r.superior): </a:t>
          </a:r>
          <a:r>
            <a:rPr lang="en-US" dirty="0" smtClean="0">
              <a:latin typeface="Times New Roman" panose="02020603050405020304" pitchFamily="18" charset="0"/>
              <a:cs typeface="Times New Roman" panose="02020603050405020304" pitchFamily="18" charset="0"/>
            </a:rPr>
            <a:t>which innervates the </a:t>
          </a:r>
          <a:r>
            <a:rPr lang="en-US" dirty="0" err="1" smtClean="0">
              <a:latin typeface="Times New Roman" panose="02020603050405020304" pitchFamily="18" charset="0"/>
              <a:cs typeface="Times New Roman" panose="02020603050405020304" pitchFamily="18" charset="0"/>
            </a:rPr>
            <a:t>levator</a:t>
          </a:r>
          <a:r>
            <a:rPr lang="en-US" dirty="0" smtClean="0">
              <a:latin typeface="Times New Roman" panose="02020603050405020304" pitchFamily="18" charset="0"/>
              <a:cs typeface="Times New Roman" panose="02020603050405020304" pitchFamily="18" charset="0"/>
            </a:rPr>
            <a:t> and the superior rectus muscle</a:t>
          </a:r>
          <a:endParaRPr lang="en-US" dirty="0">
            <a:latin typeface="Times New Roman" panose="02020603050405020304" pitchFamily="18" charset="0"/>
            <a:cs typeface="Times New Roman" panose="02020603050405020304" pitchFamily="18" charset="0"/>
          </a:endParaRPr>
        </a:p>
      </dgm:t>
    </dgm:pt>
    <dgm:pt modelId="{805981F0-9385-45E1-9572-2CF4B85D87D7}" type="parTrans" cxnId="{5447FD27-31C1-4F49-85D5-1BB17CC25CA7}">
      <dgm:prSet/>
      <dgm:spPr/>
      <dgm:t>
        <a:bodyPr/>
        <a:lstStyle/>
        <a:p>
          <a:endParaRPr lang="en-US"/>
        </a:p>
      </dgm:t>
    </dgm:pt>
    <dgm:pt modelId="{B127E6D9-AE54-414C-9289-E2FE8B07F2FF}" type="sibTrans" cxnId="{5447FD27-31C1-4F49-85D5-1BB17CC25CA7}">
      <dgm:prSet/>
      <dgm:spPr/>
      <dgm:t>
        <a:bodyPr/>
        <a:lstStyle/>
        <a:p>
          <a:endParaRPr lang="en-US"/>
        </a:p>
      </dgm:t>
    </dgm:pt>
    <dgm:pt modelId="{5B3672EB-AB65-490F-AFCC-751D9C81534C}">
      <dgm:prSet/>
      <dgm:spPr/>
      <dgm:t>
        <a:bodyPr/>
        <a:lstStyle/>
        <a:p>
          <a:pPr rtl="0"/>
          <a:r>
            <a:rPr lang="sr-Latn-CS" dirty="0" smtClean="0">
              <a:latin typeface="Times New Roman" panose="02020603050405020304" pitchFamily="18" charset="0"/>
              <a:cs typeface="Times New Roman" panose="02020603050405020304" pitchFamily="18" charset="0"/>
            </a:rPr>
            <a:t>2.</a:t>
          </a:r>
          <a:r>
            <a:rPr lang="en-US" dirty="0" smtClean="0">
              <a:latin typeface="Times New Roman" panose="02020603050405020304" pitchFamily="18" charset="0"/>
              <a:cs typeface="Times New Roman" panose="02020603050405020304" pitchFamily="18" charset="0"/>
            </a:rPr>
            <a:t> The inferior division</a:t>
          </a:r>
          <a:r>
            <a:rPr lang="sr-Latn-CS" dirty="0" smtClean="0">
              <a:latin typeface="Times New Roman" panose="02020603050405020304" pitchFamily="18" charset="0"/>
              <a:cs typeface="Times New Roman" panose="02020603050405020304" pitchFamily="18" charset="0"/>
            </a:rPr>
            <a:t> (r.inferior): </a:t>
          </a:r>
          <a:r>
            <a:rPr lang="en-US" dirty="0" smtClean="0">
              <a:latin typeface="Times New Roman" panose="02020603050405020304" pitchFamily="18" charset="0"/>
              <a:cs typeface="Times New Roman" panose="02020603050405020304" pitchFamily="18" charset="0"/>
            </a:rPr>
            <a:t>which innervates the medial rectus, the inferior rectus and the inferior oblique muscles</a:t>
          </a:r>
          <a:endParaRPr lang="en-US" dirty="0">
            <a:latin typeface="Times New Roman" panose="02020603050405020304" pitchFamily="18" charset="0"/>
            <a:cs typeface="Times New Roman" panose="02020603050405020304" pitchFamily="18" charset="0"/>
          </a:endParaRPr>
        </a:p>
      </dgm:t>
    </dgm:pt>
    <dgm:pt modelId="{6859FD67-FE18-4EB2-9866-FCD0F28A9551}" type="parTrans" cxnId="{76162AD1-EBF9-4657-8ACA-B0578FBE51EF}">
      <dgm:prSet/>
      <dgm:spPr/>
      <dgm:t>
        <a:bodyPr/>
        <a:lstStyle/>
        <a:p>
          <a:endParaRPr lang="en-US"/>
        </a:p>
      </dgm:t>
    </dgm:pt>
    <dgm:pt modelId="{80F757CE-3AAA-4E51-9ACD-46096E6C447C}" type="sibTrans" cxnId="{76162AD1-EBF9-4657-8ACA-B0578FBE51EF}">
      <dgm:prSet/>
      <dgm:spPr/>
      <dgm:t>
        <a:bodyPr/>
        <a:lstStyle/>
        <a:p>
          <a:endParaRPr lang="en-US"/>
        </a:p>
      </dgm:t>
    </dgm:pt>
    <dgm:pt modelId="{525B186E-EA96-41ED-B425-2EA782355657}">
      <dgm:prSet/>
      <dgm:spPr/>
      <dgm:t>
        <a:bodyPr/>
        <a:lstStyle/>
        <a:p>
          <a:pPr rtl="0"/>
          <a:r>
            <a:rPr lang="en-US" dirty="0" smtClean="0">
              <a:latin typeface="Times New Roman" panose="02020603050405020304" pitchFamily="18" charset="0"/>
              <a:cs typeface="Times New Roman" panose="02020603050405020304" pitchFamily="18" charset="0"/>
            </a:rPr>
            <a:t>The inferior branch within the orbit also contains the parasympathetic </a:t>
          </a:r>
          <a:r>
            <a:rPr lang="en-US" dirty="0" err="1" smtClean="0">
              <a:latin typeface="Times New Roman" panose="02020603050405020304" pitchFamily="18" charset="0"/>
              <a:cs typeface="Times New Roman" panose="02020603050405020304" pitchFamily="18" charset="0"/>
            </a:rPr>
            <a:t>fibres</a:t>
          </a:r>
          <a:r>
            <a:rPr lang="en-US" dirty="0" smtClean="0">
              <a:latin typeface="Times New Roman" panose="02020603050405020304" pitchFamily="18" charset="0"/>
              <a:cs typeface="Times New Roman" panose="02020603050405020304" pitchFamily="18" charset="0"/>
            </a:rPr>
            <a:t> from the Edinger-Westphal </a:t>
          </a:r>
          <a:r>
            <a:rPr lang="en-US" dirty="0" err="1" smtClean="0">
              <a:latin typeface="Times New Roman" panose="02020603050405020304" pitchFamily="18" charset="0"/>
              <a:cs typeface="Times New Roman" panose="02020603050405020304" pitchFamily="18" charset="0"/>
            </a:rPr>
            <a:t>subnucleus</a:t>
          </a:r>
          <a:r>
            <a:rPr lang="en-US" dirty="0" smtClean="0">
              <a:latin typeface="Times New Roman" panose="02020603050405020304" pitchFamily="18" charset="0"/>
              <a:cs typeface="Times New Roman" panose="02020603050405020304" pitchFamily="18" charset="0"/>
            </a:rPr>
            <a:t> which innervate the sphincter </a:t>
          </a:r>
          <a:r>
            <a:rPr lang="en-US" dirty="0" err="1" smtClean="0">
              <a:latin typeface="Times New Roman" panose="02020603050405020304" pitchFamily="18" charset="0"/>
              <a:cs typeface="Times New Roman" panose="02020603050405020304" pitchFamily="18" charset="0"/>
            </a:rPr>
            <a:t>pupillae</a:t>
          </a:r>
          <a:r>
            <a:rPr lang="en-US" dirty="0" smtClean="0">
              <a:latin typeface="Times New Roman" panose="02020603050405020304" pitchFamily="18" charset="0"/>
              <a:cs typeface="Times New Roman" panose="02020603050405020304" pitchFamily="18" charset="0"/>
            </a:rPr>
            <a:t> and the ciliary muscle. </a:t>
          </a:r>
          <a:endParaRPr lang="en-US" dirty="0">
            <a:latin typeface="Times New Roman" panose="02020603050405020304" pitchFamily="18" charset="0"/>
            <a:cs typeface="Times New Roman" panose="02020603050405020304" pitchFamily="18" charset="0"/>
          </a:endParaRPr>
        </a:p>
      </dgm:t>
    </dgm:pt>
    <dgm:pt modelId="{2C9DB632-2B44-4051-8C21-811913109843}" type="parTrans" cxnId="{9D641371-69A8-47AE-96CF-72903E319AD2}">
      <dgm:prSet/>
      <dgm:spPr/>
      <dgm:t>
        <a:bodyPr/>
        <a:lstStyle/>
        <a:p>
          <a:endParaRPr lang="en-US"/>
        </a:p>
      </dgm:t>
    </dgm:pt>
    <dgm:pt modelId="{B88235CC-4D83-4980-9A32-6EBA3A803101}" type="sibTrans" cxnId="{9D641371-69A8-47AE-96CF-72903E319AD2}">
      <dgm:prSet/>
      <dgm:spPr/>
      <dgm:t>
        <a:bodyPr/>
        <a:lstStyle/>
        <a:p>
          <a:endParaRPr lang="en-US"/>
        </a:p>
      </dgm:t>
    </dgm:pt>
    <dgm:pt modelId="{03923446-9140-4CBD-A660-9C13C449FD03}" type="pres">
      <dgm:prSet presAssocID="{0BEC4A3C-073A-449F-A0E7-70F5DF37AF9E}" presName="linear" presStyleCnt="0">
        <dgm:presLayoutVars>
          <dgm:animLvl val="lvl"/>
          <dgm:resizeHandles val="exact"/>
        </dgm:presLayoutVars>
      </dgm:prSet>
      <dgm:spPr/>
      <dgm:t>
        <a:bodyPr/>
        <a:lstStyle/>
        <a:p>
          <a:endParaRPr lang="en-US"/>
        </a:p>
      </dgm:t>
    </dgm:pt>
    <dgm:pt modelId="{4142D349-89D4-465D-821F-49E6133FDFCF}" type="pres">
      <dgm:prSet presAssocID="{E507D870-0611-4159-AAA6-AA82BB40830D}" presName="parentText" presStyleLbl="node1" presStyleIdx="0" presStyleCnt="2">
        <dgm:presLayoutVars>
          <dgm:chMax val="0"/>
          <dgm:bulletEnabled val="1"/>
        </dgm:presLayoutVars>
      </dgm:prSet>
      <dgm:spPr/>
      <dgm:t>
        <a:bodyPr/>
        <a:lstStyle/>
        <a:p>
          <a:endParaRPr lang="en-US"/>
        </a:p>
      </dgm:t>
    </dgm:pt>
    <dgm:pt modelId="{88305F2F-A02A-4384-AF01-C1C92BE32680}" type="pres">
      <dgm:prSet presAssocID="{B127E6D9-AE54-414C-9289-E2FE8B07F2FF}" presName="spacer" presStyleCnt="0"/>
      <dgm:spPr/>
    </dgm:pt>
    <dgm:pt modelId="{AF892FE8-7F4A-4728-814D-BC0E464924E6}" type="pres">
      <dgm:prSet presAssocID="{5B3672EB-AB65-490F-AFCC-751D9C81534C}" presName="parentText" presStyleLbl="node1" presStyleIdx="1" presStyleCnt="2">
        <dgm:presLayoutVars>
          <dgm:chMax val="0"/>
          <dgm:bulletEnabled val="1"/>
        </dgm:presLayoutVars>
      </dgm:prSet>
      <dgm:spPr/>
      <dgm:t>
        <a:bodyPr/>
        <a:lstStyle/>
        <a:p>
          <a:endParaRPr lang="en-US"/>
        </a:p>
      </dgm:t>
    </dgm:pt>
    <dgm:pt modelId="{3D5416D1-0DF8-4B97-AD71-402A3B20EE29}" type="pres">
      <dgm:prSet presAssocID="{5B3672EB-AB65-490F-AFCC-751D9C81534C}" presName="childText" presStyleLbl="revTx" presStyleIdx="0" presStyleCnt="1">
        <dgm:presLayoutVars>
          <dgm:bulletEnabled val="1"/>
        </dgm:presLayoutVars>
      </dgm:prSet>
      <dgm:spPr/>
      <dgm:t>
        <a:bodyPr/>
        <a:lstStyle/>
        <a:p>
          <a:endParaRPr lang="en-US"/>
        </a:p>
      </dgm:t>
    </dgm:pt>
  </dgm:ptLst>
  <dgm:cxnLst>
    <dgm:cxn modelId="{53800B80-7DC4-4890-9481-23B662372E95}" type="presOf" srcId="{525B186E-EA96-41ED-B425-2EA782355657}" destId="{3D5416D1-0DF8-4B97-AD71-402A3B20EE29}" srcOrd="0" destOrd="0" presId="urn:microsoft.com/office/officeart/2005/8/layout/vList2"/>
    <dgm:cxn modelId="{76162AD1-EBF9-4657-8ACA-B0578FBE51EF}" srcId="{0BEC4A3C-073A-449F-A0E7-70F5DF37AF9E}" destId="{5B3672EB-AB65-490F-AFCC-751D9C81534C}" srcOrd="1" destOrd="0" parTransId="{6859FD67-FE18-4EB2-9866-FCD0F28A9551}" sibTransId="{80F757CE-3AAA-4E51-9ACD-46096E6C447C}"/>
    <dgm:cxn modelId="{9D641371-69A8-47AE-96CF-72903E319AD2}" srcId="{5B3672EB-AB65-490F-AFCC-751D9C81534C}" destId="{525B186E-EA96-41ED-B425-2EA782355657}" srcOrd="0" destOrd="0" parTransId="{2C9DB632-2B44-4051-8C21-811913109843}" sibTransId="{B88235CC-4D83-4980-9A32-6EBA3A803101}"/>
    <dgm:cxn modelId="{75AD9418-1E8F-49E4-911E-588329B956E9}" type="presOf" srcId="{0BEC4A3C-073A-449F-A0E7-70F5DF37AF9E}" destId="{03923446-9140-4CBD-A660-9C13C449FD03}" srcOrd="0" destOrd="0" presId="urn:microsoft.com/office/officeart/2005/8/layout/vList2"/>
    <dgm:cxn modelId="{B8C7813C-C04A-40FA-BAFC-4C8FD466018C}" type="presOf" srcId="{E507D870-0611-4159-AAA6-AA82BB40830D}" destId="{4142D349-89D4-465D-821F-49E6133FDFCF}" srcOrd="0" destOrd="0" presId="urn:microsoft.com/office/officeart/2005/8/layout/vList2"/>
    <dgm:cxn modelId="{5447FD27-31C1-4F49-85D5-1BB17CC25CA7}" srcId="{0BEC4A3C-073A-449F-A0E7-70F5DF37AF9E}" destId="{E507D870-0611-4159-AAA6-AA82BB40830D}" srcOrd="0" destOrd="0" parTransId="{805981F0-9385-45E1-9572-2CF4B85D87D7}" sibTransId="{B127E6D9-AE54-414C-9289-E2FE8B07F2FF}"/>
    <dgm:cxn modelId="{4D7C62B2-BA8D-45A4-9DDB-4A7C3140405E}" type="presOf" srcId="{5B3672EB-AB65-490F-AFCC-751D9C81534C}" destId="{AF892FE8-7F4A-4728-814D-BC0E464924E6}" srcOrd="0" destOrd="0" presId="urn:microsoft.com/office/officeart/2005/8/layout/vList2"/>
    <dgm:cxn modelId="{8476091D-5B5C-44A3-A640-3605000352D9}" type="presParOf" srcId="{03923446-9140-4CBD-A660-9C13C449FD03}" destId="{4142D349-89D4-465D-821F-49E6133FDFCF}" srcOrd="0" destOrd="0" presId="urn:microsoft.com/office/officeart/2005/8/layout/vList2"/>
    <dgm:cxn modelId="{7B9AA3C6-FF00-4D3D-A934-34490DD93A20}" type="presParOf" srcId="{03923446-9140-4CBD-A660-9C13C449FD03}" destId="{88305F2F-A02A-4384-AF01-C1C92BE32680}" srcOrd="1" destOrd="0" presId="urn:microsoft.com/office/officeart/2005/8/layout/vList2"/>
    <dgm:cxn modelId="{5EA39606-6C84-4B6A-9A3D-CA6C6BA678C6}" type="presParOf" srcId="{03923446-9140-4CBD-A660-9C13C449FD03}" destId="{AF892FE8-7F4A-4728-814D-BC0E464924E6}" srcOrd="2" destOrd="0" presId="urn:microsoft.com/office/officeart/2005/8/layout/vList2"/>
    <dgm:cxn modelId="{0DF2D799-040B-4168-8EBF-A841543849B7}" type="presParOf" srcId="{03923446-9140-4CBD-A660-9C13C449FD03}" destId="{3D5416D1-0DF8-4B97-AD71-402A3B20EE29}"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5.xml><?xml version="1.0" encoding="utf-8"?>
<dgm:dataModel xmlns:dgm="http://schemas.openxmlformats.org/drawingml/2006/diagram" xmlns:a="http://schemas.openxmlformats.org/drawingml/2006/main">
  <dgm:ptLst>
    <dgm:pt modelId="{77BC101D-DFAD-4C66-A6B7-85B87B6E428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1D3B13D3-C530-47CF-8B7F-34BAC681A530}">
      <dgm:prSet phldrT="[Text]" custT="1"/>
      <dgm:spPr/>
      <dgm:t>
        <a:bodyPr/>
        <a:lstStyle/>
        <a:p>
          <a:r>
            <a:rPr lang="en-US" sz="2000" dirty="0" smtClean="0">
              <a:latin typeface="Times New Roman" pitchFamily="18" charset="0"/>
              <a:cs typeface="Times New Roman" pitchFamily="18" charset="0"/>
            </a:rPr>
            <a:t>Third nerve palsy</a:t>
          </a:r>
          <a:endParaRPr lang="en-US" sz="2000" dirty="0">
            <a:latin typeface="Times New Roman" pitchFamily="18" charset="0"/>
            <a:cs typeface="Times New Roman" pitchFamily="18" charset="0"/>
          </a:endParaRPr>
        </a:p>
      </dgm:t>
    </dgm:pt>
    <dgm:pt modelId="{7A3CEB2B-A610-4A65-9276-0399A14C60C7}" type="parTrans" cxnId="{FC546F31-A077-445F-9F19-ACE22B124DDF}">
      <dgm:prSet/>
      <dgm:spPr/>
      <dgm:t>
        <a:bodyPr/>
        <a:lstStyle/>
        <a:p>
          <a:endParaRPr lang="en-US"/>
        </a:p>
      </dgm:t>
    </dgm:pt>
    <dgm:pt modelId="{C7D83325-6740-4342-B6B9-B016B04746E4}" type="sibTrans" cxnId="{FC546F31-A077-445F-9F19-ACE22B124DDF}">
      <dgm:prSet/>
      <dgm:spPr/>
      <dgm:t>
        <a:bodyPr/>
        <a:lstStyle/>
        <a:p>
          <a:endParaRPr lang="en-US"/>
        </a:p>
      </dgm:t>
    </dgm:pt>
    <dgm:pt modelId="{6C24A6F3-7CA6-4765-BD02-2578E94A2724}">
      <dgm:prSet phldrT="[Text]" custT="1"/>
      <dgm:spPr/>
      <dgm:t>
        <a:bodyPr/>
        <a:lstStyle/>
        <a:p>
          <a:r>
            <a:rPr lang="en-US" sz="1800" dirty="0" smtClean="0">
              <a:latin typeface="Times New Roman" pitchFamily="18" charset="0"/>
              <a:cs typeface="Times New Roman" pitchFamily="18" charset="0"/>
            </a:rPr>
            <a:t>Motor </a:t>
          </a:r>
          <a:r>
            <a:rPr lang="en-US" sz="1800" dirty="0" err="1" smtClean="0">
              <a:latin typeface="Times New Roman" pitchFamily="18" charset="0"/>
              <a:cs typeface="Times New Roman" pitchFamily="18" charset="0"/>
            </a:rPr>
            <a:t>fibres</a:t>
          </a:r>
          <a:r>
            <a:rPr lang="en-US" sz="1800" dirty="0" smtClean="0">
              <a:latin typeface="Times New Roman" pitchFamily="18" charset="0"/>
              <a:cs typeface="Times New Roman" pitchFamily="18" charset="0"/>
            </a:rPr>
            <a:t>: </a:t>
          </a:r>
          <a:r>
            <a:rPr lang="en-US" altLang="en-US" sz="1800" dirty="0" smtClean="0">
              <a:latin typeface="Times New Roman" panose="02020603050405020304" pitchFamily="18" charset="0"/>
            </a:rPr>
            <a:t>the </a:t>
          </a:r>
          <a:r>
            <a:rPr lang="en-US" altLang="en-US" sz="1800" dirty="0" err="1" smtClean="0">
              <a:latin typeface="Times New Roman" panose="02020603050405020304" pitchFamily="18" charset="0"/>
            </a:rPr>
            <a:t>levator</a:t>
          </a:r>
          <a:r>
            <a:rPr lang="en-US" altLang="en-US" sz="1800" dirty="0" smtClean="0">
              <a:latin typeface="Times New Roman" panose="02020603050405020304" pitchFamily="18" charset="0"/>
            </a:rPr>
            <a:t>,  the superior rectus, the medial rectus, the inferior rectus and the inferior oblique muscles</a:t>
          </a:r>
          <a:endParaRPr lang="en-US" sz="1800" dirty="0">
            <a:latin typeface="Times New Roman" pitchFamily="18" charset="0"/>
            <a:cs typeface="Times New Roman" pitchFamily="18" charset="0"/>
          </a:endParaRPr>
        </a:p>
      </dgm:t>
    </dgm:pt>
    <dgm:pt modelId="{33DBA62A-2D3F-425D-AD13-5D61B5C9565B}" type="parTrans" cxnId="{8F6FE1D0-030A-4EC8-A815-F9A7AB2F3577}">
      <dgm:prSet/>
      <dgm:spPr/>
      <dgm:t>
        <a:bodyPr/>
        <a:lstStyle/>
        <a:p>
          <a:endParaRPr lang="en-US"/>
        </a:p>
      </dgm:t>
    </dgm:pt>
    <dgm:pt modelId="{8A7A041F-7CE9-4477-BF5D-BC73E9799D37}" type="sibTrans" cxnId="{8F6FE1D0-030A-4EC8-A815-F9A7AB2F3577}">
      <dgm:prSet/>
      <dgm:spPr/>
      <dgm:t>
        <a:bodyPr/>
        <a:lstStyle/>
        <a:p>
          <a:endParaRPr lang="en-US"/>
        </a:p>
      </dgm:t>
    </dgm:pt>
    <dgm:pt modelId="{C9BA28AD-E8CF-45B6-8E05-EC9389A20827}">
      <dgm:prSet phldrT="[Text]" custT="1"/>
      <dgm:spPr/>
      <dgm:t>
        <a:bodyPr/>
        <a:lstStyle/>
        <a:p>
          <a:r>
            <a:rPr lang="en-US" altLang="en-US" sz="1800" dirty="0" smtClean="0">
              <a:latin typeface="Times New Roman" panose="02020603050405020304" pitchFamily="18" charset="0"/>
            </a:rPr>
            <a:t>Parasympathetic </a:t>
          </a:r>
          <a:r>
            <a:rPr lang="en-US" altLang="en-US" sz="1800" dirty="0" err="1" smtClean="0">
              <a:latin typeface="Times New Roman" panose="02020603050405020304" pitchFamily="18" charset="0"/>
            </a:rPr>
            <a:t>fibres</a:t>
          </a:r>
          <a:r>
            <a:rPr lang="en-US" altLang="en-US" sz="1800" dirty="0" smtClean="0">
              <a:latin typeface="Times New Roman" panose="02020603050405020304" pitchFamily="18" charset="0"/>
            </a:rPr>
            <a:t> from the Edinger-Westphal </a:t>
          </a:r>
          <a:r>
            <a:rPr lang="en-US" altLang="en-US" sz="1800" dirty="0" err="1" smtClean="0">
              <a:latin typeface="Times New Roman" panose="02020603050405020304" pitchFamily="18" charset="0"/>
            </a:rPr>
            <a:t>subnucleus</a:t>
          </a:r>
          <a:r>
            <a:rPr lang="en-US" altLang="en-US" sz="1800" dirty="0" smtClean="0">
              <a:latin typeface="Times New Roman" panose="02020603050405020304" pitchFamily="18" charset="0"/>
            </a:rPr>
            <a:t> which innervate the sphincter </a:t>
          </a:r>
          <a:r>
            <a:rPr lang="en-US" altLang="en-US" sz="1800" dirty="0" err="1" smtClean="0">
              <a:latin typeface="Times New Roman" panose="02020603050405020304" pitchFamily="18" charset="0"/>
            </a:rPr>
            <a:t>pupillae</a:t>
          </a:r>
          <a:r>
            <a:rPr lang="en-US" altLang="en-US" sz="1800" dirty="0" smtClean="0">
              <a:latin typeface="Times New Roman" panose="02020603050405020304" pitchFamily="18" charset="0"/>
            </a:rPr>
            <a:t> and the ciliary muscle.</a:t>
          </a:r>
          <a:endParaRPr lang="en-US" sz="1800" dirty="0">
            <a:latin typeface="Times New Roman" pitchFamily="18" charset="0"/>
            <a:cs typeface="Times New Roman" pitchFamily="18" charset="0"/>
          </a:endParaRPr>
        </a:p>
      </dgm:t>
    </dgm:pt>
    <dgm:pt modelId="{7BF52716-297B-417F-BA53-F25C59D74283}" type="parTrans" cxnId="{94DE9FE0-65EC-4F47-AC0E-ED19D8F5BE73}">
      <dgm:prSet/>
      <dgm:spPr/>
      <dgm:t>
        <a:bodyPr/>
        <a:lstStyle/>
        <a:p>
          <a:endParaRPr lang="en-US"/>
        </a:p>
      </dgm:t>
    </dgm:pt>
    <dgm:pt modelId="{EA3B60D6-DCD7-4B82-803D-841D4A59EA65}" type="sibTrans" cxnId="{94DE9FE0-65EC-4F47-AC0E-ED19D8F5BE73}">
      <dgm:prSet/>
      <dgm:spPr/>
      <dgm:t>
        <a:bodyPr/>
        <a:lstStyle/>
        <a:p>
          <a:endParaRPr lang="en-US"/>
        </a:p>
      </dgm:t>
    </dgm:pt>
    <dgm:pt modelId="{C718FF53-7B51-49DA-B826-21E9608FC583}" type="pres">
      <dgm:prSet presAssocID="{77BC101D-DFAD-4C66-A6B7-85B87B6E428B}" presName="Name0" presStyleCnt="0">
        <dgm:presLayoutVars>
          <dgm:dir/>
          <dgm:animLvl val="lvl"/>
          <dgm:resizeHandles val="exact"/>
        </dgm:presLayoutVars>
      </dgm:prSet>
      <dgm:spPr/>
      <dgm:t>
        <a:bodyPr/>
        <a:lstStyle/>
        <a:p>
          <a:endParaRPr lang="en-US"/>
        </a:p>
      </dgm:t>
    </dgm:pt>
    <dgm:pt modelId="{F1F47284-1158-47EB-8CEF-21EB67BA1211}" type="pres">
      <dgm:prSet presAssocID="{1D3B13D3-C530-47CF-8B7F-34BAC681A530}" presName="linNode" presStyleCnt="0"/>
      <dgm:spPr/>
    </dgm:pt>
    <dgm:pt modelId="{7F43A7C6-37F0-403F-B133-E3DBF772D088}" type="pres">
      <dgm:prSet presAssocID="{1D3B13D3-C530-47CF-8B7F-34BAC681A530}" presName="parentText" presStyleLbl="node1" presStyleIdx="0" presStyleCnt="1">
        <dgm:presLayoutVars>
          <dgm:chMax val="1"/>
          <dgm:bulletEnabled val="1"/>
        </dgm:presLayoutVars>
      </dgm:prSet>
      <dgm:spPr/>
      <dgm:t>
        <a:bodyPr/>
        <a:lstStyle/>
        <a:p>
          <a:endParaRPr lang="en-US"/>
        </a:p>
      </dgm:t>
    </dgm:pt>
    <dgm:pt modelId="{CDADFAF9-C098-489C-A3A6-9E51F77BB70C}" type="pres">
      <dgm:prSet presAssocID="{1D3B13D3-C530-47CF-8B7F-34BAC681A530}" presName="descendantText" presStyleLbl="alignAccFollowNode1" presStyleIdx="0" presStyleCnt="1" custScaleY="125122">
        <dgm:presLayoutVars>
          <dgm:bulletEnabled val="1"/>
        </dgm:presLayoutVars>
      </dgm:prSet>
      <dgm:spPr/>
      <dgm:t>
        <a:bodyPr/>
        <a:lstStyle/>
        <a:p>
          <a:endParaRPr lang="en-US"/>
        </a:p>
      </dgm:t>
    </dgm:pt>
  </dgm:ptLst>
  <dgm:cxnLst>
    <dgm:cxn modelId="{B824A069-F981-43B6-BFB3-527B42CE5D45}" type="presOf" srcId="{1D3B13D3-C530-47CF-8B7F-34BAC681A530}" destId="{7F43A7C6-37F0-403F-B133-E3DBF772D088}" srcOrd="0" destOrd="0" presId="urn:microsoft.com/office/officeart/2005/8/layout/vList5"/>
    <dgm:cxn modelId="{BADCB7A8-1FFA-454F-A3BA-C7A557B521FB}" type="presOf" srcId="{6C24A6F3-7CA6-4765-BD02-2578E94A2724}" destId="{CDADFAF9-C098-489C-A3A6-9E51F77BB70C}" srcOrd="0" destOrd="0" presId="urn:microsoft.com/office/officeart/2005/8/layout/vList5"/>
    <dgm:cxn modelId="{F47BDCD6-74F3-4FE7-800B-369953212265}" type="presOf" srcId="{C9BA28AD-E8CF-45B6-8E05-EC9389A20827}" destId="{CDADFAF9-C098-489C-A3A6-9E51F77BB70C}" srcOrd="0" destOrd="1" presId="urn:microsoft.com/office/officeart/2005/8/layout/vList5"/>
    <dgm:cxn modelId="{8F6FE1D0-030A-4EC8-A815-F9A7AB2F3577}" srcId="{1D3B13D3-C530-47CF-8B7F-34BAC681A530}" destId="{6C24A6F3-7CA6-4765-BD02-2578E94A2724}" srcOrd="0" destOrd="0" parTransId="{33DBA62A-2D3F-425D-AD13-5D61B5C9565B}" sibTransId="{8A7A041F-7CE9-4477-BF5D-BC73E9799D37}"/>
    <dgm:cxn modelId="{94DE9FE0-65EC-4F47-AC0E-ED19D8F5BE73}" srcId="{1D3B13D3-C530-47CF-8B7F-34BAC681A530}" destId="{C9BA28AD-E8CF-45B6-8E05-EC9389A20827}" srcOrd="1" destOrd="0" parTransId="{7BF52716-297B-417F-BA53-F25C59D74283}" sibTransId="{EA3B60D6-DCD7-4B82-803D-841D4A59EA65}"/>
    <dgm:cxn modelId="{FC546F31-A077-445F-9F19-ACE22B124DDF}" srcId="{77BC101D-DFAD-4C66-A6B7-85B87B6E428B}" destId="{1D3B13D3-C530-47CF-8B7F-34BAC681A530}" srcOrd="0" destOrd="0" parTransId="{7A3CEB2B-A610-4A65-9276-0399A14C60C7}" sibTransId="{C7D83325-6740-4342-B6B9-B016B04746E4}"/>
    <dgm:cxn modelId="{0EA83D0E-3B84-4650-8A3A-02F4DDB7177C}" type="presOf" srcId="{77BC101D-DFAD-4C66-A6B7-85B87B6E428B}" destId="{C718FF53-7B51-49DA-B826-21E9608FC583}" srcOrd="0" destOrd="0" presId="urn:microsoft.com/office/officeart/2005/8/layout/vList5"/>
    <dgm:cxn modelId="{D15894E2-C372-47FB-A1BB-DB779FACF041}" type="presParOf" srcId="{C718FF53-7B51-49DA-B826-21E9608FC583}" destId="{F1F47284-1158-47EB-8CEF-21EB67BA1211}" srcOrd="0" destOrd="0" presId="urn:microsoft.com/office/officeart/2005/8/layout/vList5"/>
    <dgm:cxn modelId="{71B6F453-9C62-4230-BB3A-8006CCBD4D4F}" type="presParOf" srcId="{F1F47284-1158-47EB-8CEF-21EB67BA1211}" destId="{7F43A7C6-37F0-403F-B133-E3DBF772D088}" srcOrd="0" destOrd="0" presId="urn:microsoft.com/office/officeart/2005/8/layout/vList5"/>
    <dgm:cxn modelId="{2F348C9B-7F87-4552-9CE9-EC38864DE216}" type="presParOf" srcId="{F1F47284-1158-47EB-8CEF-21EB67BA1211}" destId="{CDADFAF9-C098-489C-A3A6-9E51F77BB70C}"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56.xml><?xml version="1.0" encoding="utf-8"?>
<dgm:dataModel xmlns:dgm="http://schemas.openxmlformats.org/drawingml/2006/diagram" xmlns:a="http://schemas.openxmlformats.org/drawingml/2006/main">
  <dgm:ptLst>
    <dgm:pt modelId="{4BA54893-6292-43D9-AE15-771C9373614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19AA8CB5-DCDF-4A23-AEFD-6701F5612C88}">
      <dgm:prSet phldrT="[Text]" custT="1"/>
      <dgm:spPr/>
      <dgm:t>
        <a:bodyPr/>
        <a:lstStyle/>
        <a:p>
          <a:r>
            <a:rPr lang="sr-Latn-CS" sz="1600" smtClean="0">
              <a:latin typeface="Times New Roman" pitchFamily="18" charset="0"/>
              <a:cs typeface="Times New Roman" pitchFamily="18" charset="0"/>
            </a:rPr>
            <a:t>OPHTHALMOPLEGIA EXTERNA</a:t>
          </a:r>
          <a:endParaRPr lang="en-US" sz="1600">
            <a:latin typeface="Times New Roman" pitchFamily="18" charset="0"/>
            <a:cs typeface="Times New Roman" pitchFamily="18" charset="0"/>
          </a:endParaRPr>
        </a:p>
      </dgm:t>
    </dgm:pt>
    <dgm:pt modelId="{D77318CE-5D77-46F3-90E1-31FC29E66AC2}" type="parTrans" cxnId="{26701B15-05AD-430E-898B-0A83B7DB0831}">
      <dgm:prSet/>
      <dgm:spPr/>
      <dgm:t>
        <a:bodyPr/>
        <a:lstStyle/>
        <a:p>
          <a:endParaRPr lang="en-US"/>
        </a:p>
      </dgm:t>
    </dgm:pt>
    <dgm:pt modelId="{AA2B9545-E135-486F-AEF2-8114680ED67B}" type="sibTrans" cxnId="{26701B15-05AD-430E-898B-0A83B7DB0831}">
      <dgm:prSet/>
      <dgm:spPr/>
      <dgm:t>
        <a:bodyPr/>
        <a:lstStyle/>
        <a:p>
          <a:endParaRPr lang="en-US"/>
        </a:p>
      </dgm:t>
    </dgm:pt>
    <dgm:pt modelId="{8EA06D95-A627-4464-9684-607DC1A91704}">
      <dgm:prSet phldrT="[Text]" custT="1"/>
      <dgm:spPr/>
      <dgm:t>
        <a:bodyPr/>
        <a:lstStyle/>
        <a:p>
          <a:r>
            <a:rPr lang="en-US" sz="1800" dirty="0" smtClean="0">
              <a:latin typeface="Times New Roman" pitchFamily="18" charset="0"/>
              <a:cs typeface="Times New Roman" pitchFamily="18" charset="0"/>
            </a:rPr>
            <a:t>Weakness of the </a:t>
          </a:r>
          <a:r>
            <a:rPr lang="en-US" sz="1800" dirty="0" err="1" smtClean="0">
              <a:latin typeface="Times New Roman" pitchFamily="18" charset="0"/>
              <a:cs typeface="Times New Roman" pitchFamily="18" charset="0"/>
            </a:rPr>
            <a:t>levator</a:t>
          </a:r>
          <a:r>
            <a:rPr lang="en-US" sz="1800" dirty="0" smtClean="0">
              <a:latin typeface="Times New Roman" pitchFamily="18" charset="0"/>
              <a:cs typeface="Times New Roman" pitchFamily="18" charset="0"/>
            </a:rPr>
            <a:t> causing ptosis</a:t>
          </a:r>
          <a:endParaRPr lang="en-US" sz="1800" dirty="0">
            <a:latin typeface="Times New Roman" pitchFamily="18" charset="0"/>
            <a:cs typeface="Times New Roman" pitchFamily="18" charset="0"/>
          </a:endParaRPr>
        </a:p>
      </dgm:t>
    </dgm:pt>
    <dgm:pt modelId="{5D4EFF59-1CD4-4591-B39F-5FE67474FB30}" type="parTrans" cxnId="{BFC3AADC-4C50-4A92-BD66-FFBF0463DE16}">
      <dgm:prSet/>
      <dgm:spPr/>
      <dgm:t>
        <a:bodyPr/>
        <a:lstStyle/>
        <a:p>
          <a:endParaRPr lang="en-US"/>
        </a:p>
      </dgm:t>
    </dgm:pt>
    <dgm:pt modelId="{4BA4C0CB-E299-48C8-9165-73CE2D64CC71}" type="sibTrans" cxnId="{BFC3AADC-4C50-4A92-BD66-FFBF0463DE16}">
      <dgm:prSet/>
      <dgm:spPr/>
      <dgm:t>
        <a:bodyPr/>
        <a:lstStyle/>
        <a:p>
          <a:endParaRPr lang="en-US"/>
        </a:p>
      </dgm:t>
    </dgm:pt>
    <dgm:pt modelId="{29F9790D-EA93-456E-BABF-9EE91091D3A9}">
      <dgm:prSet phldrT="[Text]" custT="1"/>
      <dgm:spPr/>
      <dgm:t>
        <a:bodyPr/>
        <a:lstStyle/>
        <a:p>
          <a:r>
            <a:rPr lang="sr-Latn-CS" sz="1600" dirty="0" smtClean="0">
              <a:latin typeface="Times New Roman" pitchFamily="18" charset="0"/>
              <a:cs typeface="Times New Roman" pitchFamily="18" charset="0"/>
            </a:rPr>
            <a:t>OPHTHALMOPLEGIA INTERNA</a:t>
          </a:r>
          <a:endParaRPr lang="en-US" sz="1600" dirty="0">
            <a:latin typeface="Times New Roman" pitchFamily="18" charset="0"/>
            <a:cs typeface="Times New Roman" pitchFamily="18" charset="0"/>
          </a:endParaRPr>
        </a:p>
      </dgm:t>
    </dgm:pt>
    <dgm:pt modelId="{EE28EE1A-3387-42FF-81BE-D4FA73B9FC1A}" type="parTrans" cxnId="{03830B0F-EDBC-4494-9E2E-18CE319255E0}">
      <dgm:prSet/>
      <dgm:spPr/>
      <dgm:t>
        <a:bodyPr/>
        <a:lstStyle/>
        <a:p>
          <a:endParaRPr lang="en-US"/>
        </a:p>
      </dgm:t>
    </dgm:pt>
    <dgm:pt modelId="{E4A26BD2-52E5-4D11-B26D-E610DAACBC9D}" type="sibTrans" cxnId="{03830B0F-EDBC-4494-9E2E-18CE319255E0}">
      <dgm:prSet/>
      <dgm:spPr/>
      <dgm:t>
        <a:bodyPr/>
        <a:lstStyle/>
        <a:p>
          <a:endParaRPr lang="en-US"/>
        </a:p>
      </dgm:t>
    </dgm:pt>
    <dgm:pt modelId="{3A1E76A9-07DD-4C7F-B121-1B97DD1CC71A}">
      <dgm:prSet phldrT="[Text]" custT="1"/>
      <dgm:spPr/>
      <dgm:t>
        <a:bodyPr/>
        <a:lstStyle/>
        <a:p>
          <a:r>
            <a:rPr lang="en-US" sz="1800" dirty="0" smtClean="0">
              <a:latin typeface="Times New Roman" pitchFamily="18" charset="0"/>
              <a:cs typeface="Times New Roman" pitchFamily="18" charset="0"/>
            </a:rPr>
            <a:t>Parasympathetic palsy causing dilated pupil associated with defective accommodation (e.g. difficulty in reading</a:t>
          </a:r>
          <a:endParaRPr lang="en-US" sz="1800" dirty="0">
            <a:latin typeface="Times New Roman" pitchFamily="18" charset="0"/>
            <a:cs typeface="Times New Roman" pitchFamily="18" charset="0"/>
          </a:endParaRPr>
        </a:p>
      </dgm:t>
    </dgm:pt>
    <dgm:pt modelId="{96DC2038-4919-4D8D-9DA6-A3D55F966CF0}" type="parTrans" cxnId="{A2926C92-56A5-4B18-88B2-D1840D618179}">
      <dgm:prSet/>
      <dgm:spPr/>
      <dgm:t>
        <a:bodyPr/>
        <a:lstStyle/>
        <a:p>
          <a:endParaRPr lang="en-US"/>
        </a:p>
      </dgm:t>
    </dgm:pt>
    <dgm:pt modelId="{CF6F25DB-8EAA-4185-9312-448746FF08DC}" type="sibTrans" cxnId="{A2926C92-56A5-4B18-88B2-D1840D618179}">
      <dgm:prSet/>
      <dgm:spPr/>
      <dgm:t>
        <a:bodyPr/>
        <a:lstStyle/>
        <a:p>
          <a:endParaRPr lang="en-US"/>
        </a:p>
      </dgm:t>
    </dgm:pt>
    <dgm:pt modelId="{149D922B-6E80-4BD5-BDCB-B9A523BA364A}">
      <dgm:prSet phldrT="[Text]" custT="1"/>
      <dgm:spPr/>
      <dgm:t>
        <a:bodyPr/>
        <a:lstStyle/>
        <a:p>
          <a:r>
            <a:rPr lang="sr-Latn-CS" sz="1600" smtClean="0">
              <a:latin typeface="Times New Roman" pitchFamily="18" charset="0"/>
              <a:cs typeface="Times New Roman" pitchFamily="18" charset="0"/>
            </a:rPr>
            <a:t>OPHTHALMOPLEGIA TOTALIS</a:t>
          </a:r>
          <a:endParaRPr lang="en-US" sz="1600">
            <a:latin typeface="Times New Roman" pitchFamily="18" charset="0"/>
            <a:cs typeface="Times New Roman" pitchFamily="18" charset="0"/>
          </a:endParaRPr>
        </a:p>
      </dgm:t>
    </dgm:pt>
    <dgm:pt modelId="{AD2FC851-520D-44B5-9D64-D55872FC7BB7}" type="parTrans" cxnId="{0FBE6635-D877-4A84-B5B6-CEC069519EFA}">
      <dgm:prSet/>
      <dgm:spPr/>
      <dgm:t>
        <a:bodyPr/>
        <a:lstStyle/>
        <a:p>
          <a:endParaRPr lang="en-US"/>
        </a:p>
      </dgm:t>
    </dgm:pt>
    <dgm:pt modelId="{645E6DC0-BD38-4EEE-AE13-DEFF35A95368}" type="sibTrans" cxnId="{0FBE6635-D877-4A84-B5B6-CEC069519EFA}">
      <dgm:prSet/>
      <dgm:spPr/>
      <dgm:t>
        <a:bodyPr/>
        <a:lstStyle/>
        <a:p>
          <a:endParaRPr lang="en-US"/>
        </a:p>
      </dgm:t>
    </dgm:pt>
    <dgm:pt modelId="{91D56507-10A7-4EB8-B153-FBA4C02F1D62}">
      <dgm:prSet phldrT="[Text]" custT="1"/>
      <dgm:spPr/>
      <dgm:t>
        <a:bodyPr/>
        <a:lstStyle/>
        <a:p>
          <a:r>
            <a:rPr lang="sr-Latn-CS" sz="1600" smtClean="0">
              <a:latin typeface="Times New Roman" pitchFamily="18" charset="0"/>
              <a:cs typeface="Times New Roman" pitchFamily="18" charset="0"/>
            </a:rPr>
            <a:t>OPHTHALMOPLEGIA EXTERNA</a:t>
          </a:r>
          <a:r>
            <a:rPr lang="sr-Cyrl-CS" sz="1600" smtClean="0">
              <a:latin typeface="Times New Roman" pitchFamily="18" charset="0"/>
              <a:cs typeface="Times New Roman" pitchFamily="18" charset="0"/>
            </a:rPr>
            <a:t> + </a:t>
          </a:r>
          <a:r>
            <a:rPr lang="sr-Latn-CS" sz="1600" smtClean="0">
              <a:latin typeface="Times New Roman" pitchFamily="18" charset="0"/>
              <a:cs typeface="Times New Roman" pitchFamily="18" charset="0"/>
            </a:rPr>
            <a:t>OPHTHALMOPLEGIA INTERNA</a:t>
          </a:r>
          <a:r>
            <a:rPr lang="sr-Cyrl-CS" sz="1600" smtClean="0">
              <a:latin typeface="Times New Roman" pitchFamily="18" charset="0"/>
              <a:cs typeface="Times New Roman" pitchFamily="18" charset="0"/>
            </a:rPr>
            <a:t> </a:t>
          </a:r>
          <a:endParaRPr lang="en-US" sz="1600">
            <a:latin typeface="Times New Roman" pitchFamily="18" charset="0"/>
            <a:cs typeface="Times New Roman" pitchFamily="18" charset="0"/>
          </a:endParaRPr>
        </a:p>
      </dgm:t>
    </dgm:pt>
    <dgm:pt modelId="{BCC01931-3E69-4B53-AE27-F590282B7496}" type="parTrans" cxnId="{CFCAC567-73EC-4A41-8436-60A584EE021C}">
      <dgm:prSet/>
      <dgm:spPr/>
      <dgm:t>
        <a:bodyPr/>
        <a:lstStyle/>
        <a:p>
          <a:endParaRPr lang="en-US"/>
        </a:p>
      </dgm:t>
    </dgm:pt>
    <dgm:pt modelId="{83DECD70-91D1-438B-BC9A-44AB8329AE46}" type="sibTrans" cxnId="{CFCAC567-73EC-4A41-8436-60A584EE021C}">
      <dgm:prSet/>
      <dgm:spPr/>
      <dgm:t>
        <a:bodyPr/>
        <a:lstStyle/>
        <a:p>
          <a:endParaRPr lang="en-US"/>
        </a:p>
      </dgm:t>
    </dgm:pt>
    <dgm:pt modelId="{45F57BE3-9B02-4627-BFC0-7D019EE3053F}">
      <dgm:prSet phldrT="[Text]" custT="1"/>
      <dgm:spPr/>
      <dgm:t>
        <a:bodyPr/>
        <a:lstStyle/>
        <a:p>
          <a:r>
            <a:rPr lang="en-US" sz="1800" dirty="0" smtClean="0">
              <a:latin typeface="Times New Roman" pitchFamily="18" charset="0"/>
              <a:cs typeface="Times New Roman" pitchFamily="18" charset="0"/>
            </a:rPr>
            <a:t>Unopposed action of lateral rectus causing the eye to be abducted</a:t>
          </a:r>
          <a:endParaRPr lang="en-US" sz="1800" dirty="0">
            <a:latin typeface="Times New Roman" pitchFamily="18" charset="0"/>
            <a:cs typeface="Times New Roman" pitchFamily="18" charset="0"/>
          </a:endParaRPr>
        </a:p>
      </dgm:t>
    </dgm:pt>
    <dgm:pt modelId="{A2564450-33C9-4F71-A77C-F41C46BEDA0E}" type="parTrans" cxnId="{6F8F1AC7-0617-4A19-9747-DC2384E8A1E1}">
      <dgm:prSet/>
      <dgm:spPr/>
      <dgm:t>
        <a:bodyPr/>
        <a:lstStyle/>
        <a:p>
          <a:endParaRPr lang="en-US"/>
        </a:p>
      </dgm:t>
    </dgm:pt>
    <dgm:pt modelId="{983374D7-E7E7-410B-92BE-48B0871B5813}" type="sibTrans" cxnId="{6F8F1AC7-0617-4A19-9747-DC2384E8A1E1}">
      <dgm:prSet/>
      <dgm:spPr/>
      <dgm:t>
        <a:bodyPr/>
        <a:lstStyle/>
        <a:p>
          <a:endParaRPr lang="en-US"/>
        </a:p>
      </dgm:t>
    </dgm:pt>
    <dgm:pt modelId="{7C31C836-3BB4-488D-A546-558E60D67969}">
      <dgm:prSet phldrT="[Text]" custT="1"/>
      <dgm:spPr/>
      <dgm:t>
        <a:bodyPr/>
        <a:lstStyle/>
        <a:p>
          <a:r>
            <a:rPr lang="en-US" sz="1800" dirty="0" smtClean="0">
              <a:latin typeface="Times New Roman" pitchFamily="18" charset="0"/>
              <a:cs typeface="Times New Roman" pitchFamily="18" charset="0"/>
            </a:rPr>
            <a:t>The intact superior oblique muscle causes </a:t>
          </a:r>
          <a:r>
            <a:rPr lang="en-US" sz="1800" dirty="0" err="1" smtClean="0">
              <a:latin typeface="Times New Roman" pitchFamily="18" charset="0"/>
              <a:cs typeface="Times New Roman" pitchFamily="18" charset="0"/>
            </a:rPr>
            <a:t>intorsion</a:t>
          </a:r>
          <a:r>
            <a:rPr lang="en-US" sz="1800" dirty="0" smtClean="0">
              <a:latin typeface="Times New Roman" pitchFamily="18" charset="0"/>
              <a:cs typeface="Times New Roman" pitchFamily="18" charset="0"/>
            </a:rPr>
            <a:t> of the eye on attempted down-gaze</a:t>
          </a:r>
          <a:endParaRPr lang="en-US" sz="1800" dirty="0">
            <a:latin typeface="Times New Roman" pitchFamily="18" charset="0"/>
            <a:cs typeface="Times New Roman" pitchFamily="18" charset="0"/>
          </a:endParaRPr>
        </a:p>
      </dgm:t>
    </dgm:pt>
    <dgm:pt modelId="{7A84F118-EDE1-4474-BBCB-45384AD52080}" type="parTrans" cxnId="{EB7440AB-2F91-4824-A572-883C81798B0A}">
      <dgm:prSet/>
      <dgm:spPr/>
      <dgm:t>
        <a:bodyPr/>
        <a:lstStyle/>
        <a:p>
          <a:endParaRPr lang="en-US"/>
        </a:p>
      </dgm:t>
    </dgm:pt>
    <dgm:pt modelId="{448798AB-C3F0-4348-A619-6683C81F785E}" type="sibTrans" cxnId="{EB7440AB-2F91-4824-A572-883C81798B0A}">
      <dgm:prSet/>
      <dgm:spPr/>
      <dgm:t>
        <a:bodyPr/>
        <a:lstStyle/>
        <a:p>
          <a:endParaRPr lang="en-US"/>
        </a:p>
      </dgm:t>
    </dgm:pt>
    <dgm:pt modelId="{1EC3E3F0-B1A1-4336-9A83-7559C078E31F}">
      <dgm:prSet phldrT="[Text]" custT="1"/>
      <dgm:spPr/>
      <dgm:t>
        <a:bodyPr/>
        <a:lstStyle/>
        <a:p>
          <a:r>
            <a:rPr lang="en-US" sz="1800" dirty="0" smtClean="0">
              <a:latin typeface="Times New Roman" pitchFamily="18" charset="0"/>
              <a:cs typeface="Times New Roman" pitchFamily="18" charset="0"/>
            </a:rPr>
            <a:t>Weakness of superior  rectus limiting elevation</a:t>
          </a:r>
          <a:endParaRPr lang="en-US" sz="1800" dirty="0">
            <a:latin typeface="Times New Roman" pitchFamily="18" charset="0"/>
            <a:cs typeface="Times New Roman" pitchFamily="18" charset="0"/>
          </a:endParaRPr>
        </a:p>
      </dgm:t>
    </dgm:pt>
    <dgm:pt modelId="{AA685489-CEE7-4379-A801-ED5DCC952124}" type="parTrans" cxnId="{6DB11E2C-2D60-4D65-9E96-EB46016DE8AB}">
      <dgm:prSet/>
      <dgm:spPr/>
    </dgm:pt>
    <dgm:pt modelId="{C488630A-1E15-4C11-8A69-BE06CBA12EE9}" type="sibTrans" cxnId="{6DB11E2C-2D60-4D65-9E96-EB46016DE8AB}">
      <dgm:prSet/>
      <dgm:spPr/>
    </dgm:pt>
    <dgm:pt modelId="{3AD360A4-2812-4DB7-846D-4C66C08B526D}">
      <dgm:prSet phldrT="[Text]" custT="1"/>
      <dgm:spPr/>
      <dgm:t>
        <a:bodyPr/>
        <a:lstStyle/>
        <a:p>
          <a:r>
            <a:rPr lang="en-US" sz="1800" dirty="0" smtClean="0">
              <a:latin typeface="Times New Roman" pitchFamily="18" charset="0"/>
              <a:cs typeface="Times New Roman" pitchFamily="18" charset="0"/>
            </a:rPr>
            <a:t>Weakness of inferior rectus limiting depression</a:t>
          </a:r>
          <a:endParaRPr lang="en-US" sz="1800" dirty="0">
            <a:latin typeface="Times New Roman" pitchFamily="18" charset="0"/>
            <a:cs typeface="Times New Roman" pitchFamily="18" charset="0"/>
          </a:endParaRPr>
        </a:p>
      </dgm:t>
    </dgm:pt>
    <dgm:pt modelId="{F0683EC0-4116-449C-B55F-0C959AA4B3D2}" type="parTrans" cxnId="{A1016624-EBEA-4682-B031-332DB1122485}">
      <dgm:prSet/>
      <dgm:spPr/>
    </dgm:pt>
    <dgm:pt modelId="{1E9C7C44-E8C4-4577-A55A-D1E547F088EC}" type="sibTrans" cxnId="{A1016624-EBEA-4682-B031-332DB1122485}">
      <dgm:prSet/>
      <dgm:spPr/>
    </dgm:pt>
    <dgm:pt modelId="{01B69183-D32C-44A1-AADA-F46E502B7CB4}" type="pres">
      <dgm:prSet presAssocID="{4BA54893-6292-43D9-AE15-771C93736141}" presName="Name0" presStyleCnt="0">
        <dgm:presLayoutVars>
          <dgm:dir/>
          <dgm:animLvl val="lvl"/>
          <dgm:resizeHandles val="exact"/>
        </dgm:presLayoutVars>
      </dgm:prSet>
      <dgm:spPr/>
      <dgm:t>
        <a:bodyPr/>
        <a:lstStyle/>
        <a:p>
          <a:endParaRPr lang="en-US"/>
        </a:p>
      </dgm:t>
    </dgm:pt>
    <dgm:pt modelId="{41FDB54F-DDFA-4900-851F-649A6347F3D7}" type="pres">
      <dgm:prSet presAssocID="{19AA8CB5-DCDF-4A23-AEFD-6701F5612C88}" presName="linNode" presStyleCnt="0"/>
      <dgm:spPr/>
    </dgm:pt>
    <dgm:pt modelId="{91FB0327-21DE-4F30-846F-B741F2253123}" type="pres">
      <dgm:prSet presAssocID="{19AA8CB5-DCDF-4A23-AEFD-6701F5612C88}" presName="parentText" presStyleLbl="node1" presStyleIdx="0" presStyleCnt="3" custScaleY="187936">
        <dgm:presLayoutVars>
          <dgm:chMax val="1"/>
          <dgm:bulletEnabled val="1"/>
        </dgm:presLayoutVars>
      </dgm:prSet>
      <dgm:spPr/>
      <dgm:t>
        <a:bodyPr/>
        <a:lstStyle/>
        <a:p>
          <a:endParaRPr lang="en-US"/>
        </a:p>
      </dgm:t>
    </dgm:pt>
    <dgm:pt modelId="{8B96C3F2-2B88-48B5-A71D-9AE542BE0802}" type="pres">
      <dgm:prSet presAssocID="{19AA8CB5-DCDF-4A23-AEFD-6701F5612C88}" presName="descendantText" presStyleLbl="alignAccFollowNode1" presStyleIdx="0" presStyleCnt="3" custScaleY="251935">
        <dgm:presLayoutVars>
          <dgm:bulletEnabled val="1"/>
        </dgm:presLayoutVars>
      </dgm:prSet>
      <dgm:spPr/>
      <dgm:t>
        <a:bodyPr/>
        <a:lstStyle/>
        <a:p>
          <a:endParaRPr lang="en-US"/>
        </a:p>
      </dgm:t>
    </dgm:pt>
    <dgm:pt modelId="{88AF3F7D-9B7D-481E-9B32-DD56E39F0B05}" type="pres">
      <dgm:prSet presAssocID="{AA2B9545-E135-486F-AEF2-8114680ED67B}" presName="sp" presStyleCnt="0"/>
      <dgm:spPr/>
    </dgm:pt>
    <dgm:pt modelId="{B4B8D3F6-617D-48A1-8719-E7B27D0CF6C5}" type="pres">
      <dgm:prSet presAssocID="{29F9790D-EA93-456E-BABF-9EE91091D3A9}" presName="linNode" presStyleCnt="0"/>
      <dgm:spPr/>
    </dgm:pt>
    <dgm:pt modelId="{3CC330B8-02B4-47D6-B3B7-E17117A91F57}" type="pres">
      <dgm:prSet presAssocID="{29F9790D-EA93-456E-BABF-9EE91091D3A9}" presName="parentText" presStyleLbl="node1" presStyleIdx="1" presStyleCnt="3">
        <dgm:presLayoutVars>
          <dgm:chMax val="1"/>
          <dgm:bulletEnabled val="1"/>
        </dgm:presLayoutVars>
      </dgm:prSet>
      <dgm:spPr/>
      <dgm:t>
        <a:bodyPr/>
        <a:lstStyle/>
        <a:p>
          <a:endParaRPr lang="en-US"/>
        </a:p>
      </dgm:t>
    </dgm:pt>
    <dgm:pt modelId="{9070965F-E1EC-4BF6-BB44-75052B4DF335}" type="pres">
      <dgm:prSet presAssocID="{29F9790D-EA93-456E-BABF-9EE91091D3A9}" presName="descendantText" presStyleLbl="alignAccFollowNode1" presStyleIdx="1" presStyleCnt="3">
        <dgm:presLayoutVars>
          <dgm:bulletEnabled val="1"/>
        </dgm:presLayoutVars>
      </dgm:prSet>
      <dgm:spPr/>
      <dgm:t>
        <a:bodyPr/>
        <a:lstStyle/>
        <a:p>
          <a:endParaRPr lang="en-US"/>
        </a:p>
      </dgm:t>
    </dgm:pt>
    <dgm:pt modelId="{F023083C-BB1F-4126-93A2-8FECC925BB20}" type="pres">
      <dgm:prSet presAssocID="{E4A26BD2-52E5-4D11-B26D-E610DAACBC9D}" presName="sp" presStyleCnt="0"/>
      <dgm:spPr/>
    </dgm:pt>
    <dgm:pt modelId="{CEE7ED10-4928-422A-A7F3-524E5193E5B4}" type="pres">
      <dgm:prSet presAssocID="{149D922B-6E80-4BD5-BDCB-B9A523BA364A}" presName="linNode" presStyleCnt="0"/>
      <dgm:spPr/>
    </dgm:pt>
    <dgm:pt modelId="{62BAD033-E3DD-4F16-B12B-3E03B19D3910}" type="pres">
      <dgm:prSet presAssocID="{149D922B-6E80-4BD5-BDCB-B9A523BA364A}" presName="parentText" presStyleLbl="node1" presStyleIdx="2" presStyleCnt="3">
        <dgm:presLayoutVars>
          <dgm:chMax val="1"/>
          <dgm:bulletEnabled val="1"/>
        </dgm:presLayoutVars>
      </dgm:prSet>
      <dgm:spPr/>
      <dgm:t>
        <a:bodyPr/>
        <a:lstStyle/>
        <a:p>
          <a:endParaRPr lang="en-US"/>
        </a:p>
      </dgm:t>
    </dgm:pt>
    <dgm:pt modelId="{9E86DEC8-C23E-4A22-B67A-CFD84A747500}" type="pres">
      <dgm:prSet presAssocID="{149D922B-6E80-4BD5-BDCB-B9A523BA364A}" presName="descendantText" presStyleLbl="alignAccFollowNode1" presStyleIdx="2" presStyleCnt="3">
        <dgm:presLayoutVars>
          <dgm:bulletEnabled val="1"/>
        </dgm:presLayoutVars>
      </dgm:prSet>
      <dgm:spPr/>
      <dgm:t>
        <a:bodyPr/>
        <a:lstStyle/>
        <a:p>
          <a:endParaRPr lang="en-US"/>
        </a:p>
      </dgm:t>
    </dgm:pt>
  </dgm:ptLst>
  <dgm:cxnLst>
    <dgm:cxn modelId="{8883EB2E-2B50-45AB-8F20-754F8A7E3409}" type="presOf" srcId="{19AA8CB5-DCDF-4A23-AEFD-6701F5612C88}" destId="{91FB0327-21DE-4F30-846F-B741F2253123}" srcOrd="0" destOrd="0" presId="urn:microsoft.com/office/officeart/2005/8/layout/vList5"/>
    <dgm:cxn modelId="{6F8F1AC7-0617-4A19-9747-DC2384E8A1E1}" srcId="{19AA8CB5-DCDF-4A23-AEFD-6701F5612C88}" destId="{45F57BE3-9B02-4627-BFC0-7D019EE3053F}" srcOrd="1" destOrd="0" parTransId="{A2564450-33C9-4F71-A77C-F41C46BEDA0E}" sibTransId="{983374D7-E7E7-410B-92BE-48B0871B5813}"/>
    <dgm:cxn modelId="{EB7440AB-2F91-4824-A572-883C81798B0A}" srcId="{19AA8CB5-DCDF-4A23-AEFD-6701F5612C88}" destId="{7C31C836-3BB4-488D-A546-558E60D67969}" srcOrd="2" destOrd="0" parTransId="{7A84F118-EDE1-4474-BBCB-45384AD52080}" sibTransId="{448798AB-C3F0-4348-A619-6683C81F785E}"/>
    <dgm:cxn modelId="{5D6C93DF-5271-4E1C-8D2A-6919E47C8C11}" type="presOf" srcId="{3A1E76A9-07DD-4C7F-B121-1B97DD1CC71A}" destId="{9070965F-E1EC-4BF6-BB44-75052B4DF335}" srcOrd="0" destOrd="0" presId="urn:microsoft.com/office/officeart/2005/8/layout/vList5"/>
    <dgm:cxn modelId="{77F4A0D9-95A5-4EA0-8189-A4079BA3100A}" type="presOf" srcId="{45F57BE3-9B02-4627-BFC0-7D019EE3053F}" destId="{8B96C3F2-2B88-48B5-A71D-9AE542BE0802}" srcOrd="0" destOrd="1" presId="urn:microsoft.com/office/officeart/2005/8/layout/vList5"/>
    <dgm:cxn modelId="{A1016624-EBEA-4682-B031-332DB1122485}" srcId="{19AA8CB5-DCDF-4A23-AEFD-6701F5612C88}" destId="{3AD360A4-2812-4DB7-846D-4C66C08B526D}" srcOrd="4" destOrd="0" parTransId="{F0683EC0-4116-449C-B55F-0C959AA4B3D2}" sibTransId="{1E9C7C44-E8C4-4577-A55A-D1E547F088EC}"/>
    <dgm:cxn modelId="{0FBE6635-D877-4A84-B5B6-CEC069519EFA}" srcId="{4BA54893-6292-43D9-AE15-771C93736141}" destId="{149D922B-6E80-4BD5-BDCB-B9A523BA364A}" srcOrd="2" destOrd="0" parTransId="{AD2FC851-520D-44B5-9D64-D55872FC7BB7}" sibTransId="{645E6DC0-BD38-4EEE-AE13-DEFF35A95368}"/>
    <dgm:cxn modelId="{90A9D918-08A0-4EF5-9D0D-F3B79621D725}" type="presOf" srcId="{91D56507-10A7-4EB8-B153-FBA4C02F1D62}" destId="{9E86DEC8-C23E-4A22-B67A-CFD84A747500}" srcOrd="0" destOrd="0" presId="urn:microsoft.com/office/officeart/2005/8/layout/vList5"/>
    <dgm:cxn modelId="{03830B0F-EDBC-4494-9E2E-18CE319255E0}" srcId="{4BA54893-6292-43D9-AE15-771C93736141}" destId="{29F9790D-EA93-456E-BABF-9EE91091D3A9}" srcOrd="1" destOrd="0" parTransId="{EE28EE1A-3387-42FF-81BE-D4FA73B9FC1A}" sibTransId="{E4A26BD2-52E5-4D11-B26D-E610DAACBC9D}"/>
    <dgm:cxn modelId="{CFCAC567-73EC-4A41-8436-60A584EE021C}" srcId="{149D922B-6E80-4BD5-BDCB-B9A523BA364A}" destId="{91D56507-10A7-4EB8-B153-FBA4C02F1D62}" srcOrd="0" destOrd="0" parTransId="{BCC01931-3E69-4B53-AE27-F590282B7496}" sibTransId="{83DECD70-91D1-438B-BC9A-44AB8329AE46}"/>
    <dgm:cxn modelId="{72B1374F-E952-4FC0-A011-DBAC38C6942F}" type="presOf" srcId="{4BA54893-6292-43D9-AE15-771C93736141}" destId="{01B69183-D32C-44A1-AADA-F46E502B7CB4}" srcOrd="0" destOrd="0" presId="urn:microsoft.com/office/officeart/2005/8/layout/vList5"/>
    <dgm:cxn modelId="{26701B15-05AD-430E-898B-0A83B7DB0831}" srcId="{4BA54893-6292-43D9-AE15-771C93736141}" destId="{19AA8CB5-DCDF-4A23-AEFD-6701F5612C88}" srcOrd="0" destOrd="0" parTransId="{D77318CE-5D77-46F3-90E1-31FC29E66AC2}" sibTransId="{AA2B9545-E135-486F-AEF2-8114680ED67B}"/>
    <dgm:cxn modelId="{27533AFE-CECC-4FDB-8F22-364CA73BCF87}" type="presOf" srcId="{29F9790D-EA93-456E-BABF-9EE91091D3A9}" destId="{3CC330B8-02B4-47D6-B3B7-E17117A91F57}" srcOrd="0" destOrd="0" presId="urn:microsoft.com/office/officeart/2005/8/layout/vList5"/>
    <dgm:cxn modelId="{1CA527EA-3C46-40F2-A362-C2D07F942B0B}" type="presOf" srcId="{7C31C836-3BB4-488D-A546-558E60D67969}" destId="{8B96C3F2-2B88-48B5-A71D-9AE542BE0802}" srcOrd="0" destOrd="2" presId="urn:microsoft.com/office/officeart/2005/8/layout/vList5"/>
    <dgm:cxn modelId="{A2926C92-56A5-4B18-88B2-D1840D618179}" srcId="{29F9790D-EA93-456E-BABF-9EE91091D3A9}" destId="{3A1E76A9-07DD-4C7F-B121-1B97DD1CC71A}" srcOrd="0" destOrd="0" parTransId="{96DC2038-4919-4D8D-9DA6-A3D55F966CF0}" sibTransId="{CF6F25DB-8EAA-4185-9312-448746FF08DC}"/>
    <dgm:cxn modelId="{3EC31B14-0683-43FB-82EC-52174FC0F691}" type="presOf" srcId="{8EA06D95-A627-4464-9684-607DC1A91704}" destId="{8B96C3F2-2B88-48B5-A71D-9AE542BE0802}" srcOrd="0" destOrd="0" presId="urn:microsoft.com/office/officeart/2005/8/layout/vList5"/>
    <dgm:cxn modelId="{6DB11E2C-2D60-4D65-9E96-EB46016DE8AB}" srcId="{19AA8CB5-DCDF-4A23-AEFD-6701F5612C88}" destId="{1EC3E3F0-B1A1-4336-9A83-7559C078E31F}" srcOrd="3" destOrd="0" parTransId="{AA685489-CEE7-4379-A801-ED5DCC952124}" sibTransId="{C488630A-1E15-4C11-8A69-BE06CBA12EE9}"/>
    <dgm:cxn modelId="{BFC3AADC-4C50-4A92-BD66-FFBF0463DE16}" srcId="{19AA8CB5-DCDF-4A23-AEFD-6701F5612C88}" destId="{8EA06D95-A627-4464-9684-607DC1A91704}" srcOrd="0" destOrd="0" parTransId="{5D4EFF59-1CD4-4591-B39F-5FE67474FB30}" sibTransId="{4BA4C0CB-E299-48C8-9165-73CE2D64CC71}"/>
    <dgm:cxn modelId="{1658DCD8-7B9B-4F26-9180-C3370C11BD4F}" type="presOf" srcId="{1EC3E3F0-B1A1-4336-9A83-7559C078E31F}" destId="{8B96C3F2-2B88-48B5-A71D-9AE542BE0802}" srcOrd="0" destOrd="3" presId="urn:microsoft.com/office/officeart/2005/8/layout/vList5"/>
    <dgm:cxn modelId="{77971988-FE52-4EB5-A209-C80CEF892812}" type="presOf" srcId="{3AD360A4-2812-4DB7-846D-4C66C08B526D}" destId="{8B96C3F2-2B88-48B5-A71D-9AE542BE0802}" srcOrd="0" destOrd="4" presId="urn:microsoft.com/office/officeart/2005/8/layout/vList5"/>
    <dgm:cxn modelId="{D2BA33DA-CFDF-4979-8679-6C284D794A50}" type="presOf" srcId="{149D922B-6E80-4BD5-BDCB-B9A523BA364A}" destId="{62BAD033-E3DD-4F16-B12B-3E03B19D3910}" srcOrd="0" destOrd="0" presId="urn:microsoft.com/office/officeart/2005/8/layout/vList5"/>
    <dgm:cxn modelId="{FCD60E05-98D0-4384-9B13-6D2D7E17143F}" type="presParOf" srcId="{01B69183-D32C-44A1-AADA-F46E502B7CB4}" destId="{41FDB54F-DDFA-4900-851F-649A6347F3D7}" srcOrd="0" destOrd="0" presId="urn:microsoft.com/office/officeart/2005/8/layout/vList5"/>
    <dgm:cxn modelId="{74AD600B-3E4A-4BAE-BB5F-F444A997D012}" type="presParOf" srcId="{41FDB54F-DDFA-4900-851F-649A6347F3D7}" destId="{91FB0327-21DE-4F30-846F-B741F2253123}" srcOrd="0" destOrd="0" presId="urn:microsoft.com/office/officeart/2005/8/layout/vList5"/>
    <dgm:cxn modelId="{E206D24B-1658-432A-A28F-FCB34949F58A}" type="presParOf" srcId="{41FDB54F-DDFA-4900-851F-649A6347F3D7}" destId="{8B96C3F2-2B88-48B5-A71D-9AE542BE0802}" srcOrd="1" destOrd="0" presId="urn:microsoft.com/office/officeart/2005/8/layout/vList5"/>
    <dgm:cxn modelId="{4C5B183F-90FE-484A-8BD6-C0CFABA538BF}" type="presParOf" srcId="{01B69183-D32C-44A1-AADA-F46E502B7CB4}" destId="{88AF3F7D-9B7D-481E-9B32-DD56E39F0B05}" srcOrd="1" destOrd="0" presId="urn:microsoft.com/office/officeart/2005/8/layout/vList5"/>
    <dgm:cxn modelId="{72264363-817A-4948-8BD1-619C05AE8984}" type="presParOf" srcId="{01B69183-D32C-44A1-AADA-F46E502B7CB4}" destId="{B4B8D3F6-617D-48A1-8719-E7B27D0CF6C5}" srcOrd="2" destOrd="0" presId="urn:microsoft.com/office/officeart/2005/8/layout/vList5"/>
    <dgm:cxn modelId="{03174EE3-908C-42C8-A694-5F525324AB6F}" type="presParOf" srcId="{B4B8D3F6-617D-48A1-8719-E7B27D0CF6C5}" destId="{3CC330B8-02B4-47D6-B3B7-E17117A91F57}" srcOrd="0" destOrd="0" presId="urn:microsoft.com/office/officeart/2005/8/layout/vList5"/>
    <dgm:cxn modelId="{6A444209-DD4D-4FD1-8BA1-3D47E599A239}" type="presParOf" srcId="{B4B8D3F6-617D-48A1-8719-E7B27D0CF6C5}" destId="{9070965F-E1EC-4BF6-BB44-75052B4DF335}" srcOrd="1" destOrd="0" presId="urn:microsoft.com/office/officeart/2005/8/layout/vList5"/>
    <dgm:cxn modelId="{E383CE56-8CA1-4B5B-9E39-67FAC8D082D0}" type="presParOf" srcId="{01B69183-D32C-44A1-AADA-F46E502B7CB4}" destId="{F023083C-BB1F-4126-93A2-8FECC925BB20}" srcOrd="3" destOrd="0" presId="urn:microsoft.com/office/officeart/2005/8/layout/vList5"/>
    <dgm:cxn modelId="{2840D0E0-F71F-4629-8C2E-F2718B00055F}" type="presParOf" srcId="{01B69183-D32C-44A1-AADA-F46E502B7CB4}" destId="{CEE7ED10-4928-422A-A7F3-524E5193E5B4}" srcOrd="4" destOrd="0" presId="urn:microsoft.com/office/officeart/2005/8/layout/vList5"/>
    <dgm:cxn modelId="{325F8C00-C934-4857-9211-9FB0D50ED015}" type="presParOf" srcId="{CEE7ED10-4928-422A-A7F3-524E5193E5B4}" destId="{62BAD033-E3DD-4F16-B12B-3E03B19D3910}" srcOrd="0" destOrd="0" presId="urn:microsoft.com/office/officeart/2005/8/layout/vList5"/>
    <dgm:cxn modelId="{B892945F-B754-4AD1-AFD6-556C60B043EC}" type="presParOf" srcId="{CEE7ED10-4928-422A-A7F3-524E5193E5B4}" destId="{9E86DEC8-C23E-4A22-B67A-CFD84A747500}"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57.xml><?xml version="1.0" encoding="utf-8"?>
<dgm:dataModel xmlns:dgm="http://schemas.openxmlformats.org/drawingml/2006/diagram" xmlns:a="http://schemas.openxmlformats.org/drawingml/2006/main">
  <dgm:ptLst>
    <dgm:pt modelId="{CE19B278-CCF7-4A30-8C4A-4B95C30E92E9}"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98C0A3C-DA36-4798-887D-4F7D32C51C16}">
      <dgm:prSet phldrT="[Text]" custT="1"/>
      <dgm:spPr/>
      <dgm:t>
        <a:bodyPr/>
        <a:lstStyle/>
        <a:p>
          <a:r>
            <a:rPr lang="en-US" sz="1600" dirty="0" smtClean="0">
              <a:latin typeface="Times New Roman" pitchFamily="18" charset="0"/>
              <a:cs typeface="Times New Roman" pitchFamily="18" charset="0"/>
            </a:rPr>
            <a:t>3</a:t>
          </a:r>
          <a:r>
            <a:rPr lang="en-US" sz="1600" baseline="30000" dirty="0" smtClean="0">
              <a:latin typeface="Times New Roman" pitchFamily="18" charset="0"/>
              <a:cs typeface="Times New Roman" pitchFamily="18" charset="0"/>
            </a:rPr>
            <a:t>rd</a:t>
          </a:r>
          <a:r>
            <a:rPr lang="en-US" sz="1600" dirty="0" smtClean="0">
              <a:latin typeface="Times New Roman" pitchFamily="18" charset="0"/>
              <a:cs typeface="Times New Roman" pitchFamily="18" charset="0"/>
            </a:rPr>
            <a:t> Nerve palsy</a:t>
          </a:r>
          <a:endParaRPr lang="en-US" sz="1600" dirty="0">
            <a:latin typeface="Times New Roman" pitchFamily="18" charset="0"/>
            <a:cs typeface="Times New Roman" pitchFamily="18" charset="0"/>
          </a:endParaRPr>
        </a:p>
      </dgm:t>
    </dgm:pt>
    <dgm:pt modelId="{16BDD461-42C1-41EE-B260-8E732F0542AC}" type="parTrans" cxnId="{BE06BB78-6525-482B-83AD-8BC4B56293A8}">
      <dgm:prSet/>
      <dgm:spPr/>
      <dgm:t>
        <a:bodyPr/>
        <a:lstStyle/>
        <a:p>
          <a:endParaRPr lang="en-US"/>
        </a:p>
      </dgm:t>
    </dgm:pt>
    <dgm:pt modelId="{536652DC-6F3F-4FD6-8B13-AB16A8D87DBB}" type="sibTrans" cxnId="{BE06BB78-6525-482B-83AD-8BC4B56293A8}">
      <dgm:prSet/>
      <dgm:spPr/>
      <dgm:t>
        <a:bodyPr/>
        <a:lstStyle/>
        <a:p>
          <a:endParaRPr lang="en-US"/>
        </a:p>
      </dgm:t>
    </dgm:pt>
    <dgm:pt modelId="{1073BC34-480F-4C8F-A67A-813FAB132E5F}">
      <dgm:prSet phldrT="[Text]" custT="1"/>
      <dgm:spPr/>
      <dgm:t>
        <a:bodyPr/>
        <a:lstStyle/>
        <a:p>
          <a:r>
            <a:rPr lang="en-US" sz="1800" dirty="0" smtClean="0">
              <a:latin typeface="Times New Roman" pitchFamily="18" charset="0"/>
              <a:cs typeface="Times New Roman" pitchFamily="18" charset="0"/>
            </a:rPr>
            <a:t>Idiopathic: about 25% have no known cause</a:t>
          </a:r>
          <a:endParaRPr lang="en-US" sz="1800" dirty="0">
            <a:latin typeface="Times New Roman" pitchFamily="18" charset="0"/>
            <a:cs typeface="Times New Roman" pitchFamily="18" charset="0"/>
          </a:endParaRPr>
        </a:p>
      </dgm:t>
    </dgm:pt>
    <dgm:pt modelId="{D10A7C73-3728-41D4-BE3B-A19184B63BC0}" type="parTrans" cxnId="{1C6A789E-D736-4EB8-A4AE-166C9B9C11DD}">
      <dgm:prSet/>
      <dgm:spPr/>
      <dgm:t>
        <a:bodyPr/>
        <a:lstStyle/>
        <a:p>
          <a:endParaRPr lang="en-US"/>
        </a:p>
      </dgm:t>
    </dgm:pt>
    <dgm:pt modelId="{D62B24AE-C71D-48F2-9BC9-3FA6035D44A6}" type="sibTrans" cxnId="{1C6A789E-D736-4EB8-A4AE-166C9B9C11DD}">
      <dgm:prSet/>
      <dgm:spPr/>
      <dgm:t>
        <a:bodyPr/>
        <a:lstStyle/>
        <a:p>
          <a:endParaRPr lang="en-US"/>
        </a:p>
      </dgm:t>
    </dgm:pt>
    <dgm:pt modelId="{07204C48-F58F-499F-B656-D4DF1CCD3A6C}">
      <dgm:prSet phldrT="[Text]" custT="1"/>
      <dgm:spPr/>
      <dgm:t>
        <a:bodyPr/>
        <a:lstStyle/>
        <a:p>
          <a:r>
            <a:rPr lang="en-US" sz="1800" dirty="0" smtClean="0">
              <a:latin typeface="Times New Roman" pitchFamily="18" charset="0"/>
              <a:cs typeface="Times New Roman" pitchFamily="18" charset="0"/>
            </a:rPr>
            <a:t>Vascular disease</a:t>
          </a:r>
          <a:r>
            <a:rPr lang="sr-Cyrl-C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Hypertension, Diabetes):</a:t>
          </a:r>
          <a:r>
            <a:rPr lang="en-US" sz="1800" dirty="0" smtClean="0">
              <a:latin typeface="Times New Roman"/>
              <a:cs typeface="Times New Roman"/>
            </a:rPr>
            <a:t> In most cases recovery occurs within 3 months</a:t>
          </a:r>
          <a:endParaRPr lang="en-US" sz="1800" dirty="0">
            <a:latin typeface="Times New Roman" pitchFamily="18" charset="0"/>
            <a:cs typeface="Times New Roman" pitchFamily="18" charset="0"/>
          </a:endParaRPr>
        </a:p>
      </dgm:t>
    </dgm:pt>
    <dgm:pt modelId="{240D29E9-0BD1-4DCA-8AC7-0087A3D39211}" type="parTrans" cxnId="{D9518C51-8183-4A1B-9B4F-019E5519D1CB}">
      <dgm:prSet/>
      <dgm:spPr/>
      <dgm:t>
        <a:bodyPr/>
        <a:lstStyle/>
        <a:p>
          <a:endParaRPr lang="en-US"/>
        </a:p>
      </dgm:t>
    </dgm:pt>
    <dgm:pt modelId="{9B98EFEA-EB50-4C71-9A2D-B2E035385A43}" type="sibTrans" cxnId="{D9518C51-8183-4A1B-9B4F-019E5519D1CB}">
      <dgm:prSet/>
      <dgm:spPr/>
      <dgm:t>
        <a:bodyPr/>
        <a:lstStyle/>
        <a:p>
          <a:endParaRPr lang="en-US"/>
        </a:p>
      </dgm:t>
    </dgm:pt>
    <dgm:pt modelId="{4274BB8E-D798-4969-918C-5723BCAE6C22}">
      <dgm:prSet phldrT="[Text]" custT="1"/>
      <dgm:spPr/>
      <dgm:t>
        <a:bodyPr/>
        <a:lstStyle/>
        <a:p>
          <a:r>
            <a:rPr lang="en-US" sz="1800" dirty="0" smtClean="0">
              <a:latin typeface="Times New Roman" pitchFamily="18" charset="0"/>
              <a:cs typeface="Times New Roman" pitchFamily="18" charset="0"/>
            </a:rPr>
            <a:t>Aneurysm</a:t>
          </a:r>
          <a:r>
            <a:rPr lang="sr-Cyrl-CS" sz="1800"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at the junction of the posterior communicating artery with the internal carotid</a:t>
          </a:r>
          <a:endParaRPr lang="en-US" sz="1800" dirty="0">
            <a:latin typeface="Times New Roman" pitchFamily="18" charset="0"/>
            <a:cs typeface="Times New Roman" pitchFamily="18" charset="0"/>
          </a:endParaRPr>
        </a:p>
      </dgm:t>
    </dgm:pt>
    <dgm:pt modelId="{9DCDB85E-5EAF-4207-B9BF-6DC26CB346D9}" type="parTrans" cxnId="{F16F0E90-CC23-4CB0-9177-35D8CCB05DD4}">
      <dgm:prSet/>
      <dgm:spPr/>
      <dgm:t>
        <a:bodyPr/>
        <a:lstStyle/>
        <a:p>
          <a:endParaRPr lang="en-US"/>
        </a:p>
      </dgm:t>
    </dgm:pt>
    <dgm:pt modelId="{AADEF478-01CF-4059-9018-2C17ADB18849}" type="sibTrans" cxnId="{F16F0E90-CC23-4CB0-9177-35D8CCB05DD4}">
      <dgm:prSet/>
      <dgm:spPr/>
      <dgm:t>
        <a:bodyPr/>
        <a:lstStyle/>
        <a:p>
          <a:endParaRPr lang="en-US"/>
        </a:p>
      </dgm:t>
    </dgm:pt>
    <dgm:pt modelId="{76839C7C-CD8E-44C0-A6E8-DAFAE63A4500}">
      <dgm:prSet phldrT="[Text]" custT="1"/>
      <dgm:spPr/>
      <dgm:t>
        <a:bodyPr/>
        <a:lstStyle/>
        <a:p>
          <a:r>
            <a:rPr lang="en-US" sz="1800" dirty="0" smtClean="0">
              <a:latin typeface="Times New Roman" pitchFamily="18" charset="0"/>
              <a:cs typeface="Times New Roman" pitchFamily="18" charset="0"/>
            </a:rPr>
            <a:t>Extradural </a:t>
          </a:r>
          <a:r>
            <a:rPr lang="en-US" sz="1800" dirty="0" err="1" smtClean="0">
              <a:latin typeface="Times New Roman" pitchFamily="18" charset="0"/>
              <a:cs typeface="Times New Roman" pitchFamily="18" charset="0"/>
            </a:rPr>
            <a:t>haemathoma</a:t>
          </a:r>
          <a:r>
            <a:rPr lang="en-US" sz="1800" dirty="0" smtClean="0">
              <a:latin typeface="Times New Roman" pitchFamily="18" charset="0"/>
              <a:cs typeface="Times New Roman" pitchFamily="18" charset="0"/>
            </a:rPr>
            <a:t> compresses the 3</a:t>
          </a:r>
          <a:r>
            <a:rPr lang="en-US" sz="1800" baseline="30000" dirty="0" smtClean="0">
              <a:latin typeface="Times New Roman" pitchFamily="18" charset="0"/>
              <a:cs typeface="Times New Roman" pitchFamily="18" charset="0"/>
            </a:rPr>
            <a:t>rd</a:t>
          </a:r>
          <a:r>
            <a:rPr lang="en-US" sz="1800" dirty="0" smtClean="0">
              <a:latin typeface="Times New Roman" pitchFamily="18" charset="0"/>
              <a:cs typeface="Times New Roman" pitchFamily="18" charset="0"/>
            </a:rPr>
            <a:t> nerve over the tentorial edge: a fixed dilated pupil followed by a total 3</a:t>
          </a:r>
          <a:r>
            <a:rPr lang="en-US" sz="1800" baseline="30000" dirty="0" smtClean="0">
              <a:latin typeface="Times New Roman" pitchFamily="18" charset="0"/>
              <a:cs typeface="Times New Roman" pitchFamily="18" charset="0"/>
            </a:rPr>
            <a:t>rd</a:t>
          </a:r>
          <a:r>
            <a:rPr lang="en-US" sz="1800" dirty="0" smtClean="0">
              <a:latin typeface="Times New Roman" pitchFamily="18" charset="0"/>
              <a:cs typeface="Times New Roman" pitchFamily="18" charset="0"/>
            </a:rPr>
            <a:t> nerve palsy</a:t>
          </a:r>
          <a:endParaRPr lang="en-US" sz="1800" dirty="0">
            <a:latin typeface="Times New Roman" pitchFamily="18" charset="0"/>
            <a:cs typeface="Times New Roman" pitchFamily="18" charset="0"/>
          </a:endParaRPr>
        </a:p>
      </dgm:t>
    </dgm:pt>
    <dgm:pt modelId="{FDC06F1E-90B9-4756-B64B-CA218F8E3A16}" type="parTrans" cxnId="{AE2EEC61-FBE1-4299-ACA0-145074679AA1}">
      <dgm:prSet/>
      <dgm:spPr/>
      <dgm:t>
        <a:bodyPr/>
        <a:lstStyle/>
        <a:p>
          <a:endParaRPr lang="en-US"/>
        </a:p>
      </dgm:t>
    </dgm:pt>
    <dgm:pt modelId="{2B582252-0A9A-4436-BF76-0E907DF6B730}" type="sibTrans" cxnId="{AE2EEC61-FBE1-4299-ACA0-145074679AA1}">
      <dgm:prSet/>
      <dgm:spPr/>
      <dgm:t>
        <a:bodyPr/>
        <a:lstStyle/>
        <a:p>
          <a:endParaRPr lang="en-US"/>
        </a:p>
      </dgm:t>
    </dgm:pt>
    <dgm:pt modelId="{580C239C-087C-4500-A10C-1B62C3405605}" type="pres">
      <dgm:prSet presAssocID="{CE19B278-CCF7-4A30-8C4A-4B95C30E92E9}" presName="Name0" presStyleCnt="0">
        <dgm:presLayoutVars>
          <dgm:dir/>
          <dgm:animLvl val="lvl"/>
          <dgm:resizeHandles val="exact"/>
        </dgm:presLayoutVars>
      </dgm:prSet>
      <dgm:spPr/>
      <dgm:t>
        <a:bodyPr/>
        <a:lstStyle/>
        <a:p>
          <a:endParaRPr lang="en-US"/>
        </a:p>
      </dgm:t>
    </dgm:pt>
    <dgm:pt modelId="{6DF1F2EC-8C00-4349-A2E9-F3F0A0D294FB}" type="pres">
      <dgm:prSet presAssocID="{D98C0A3C-DA36-4798-887D-4F7D32C51C16}" presName="linNode" presStyleCnt="0"/>
      <dgm:spPr/>
    </dgm:pt>
    <dgm:pt modelId="{371B5FFC-5280-4556-B843-31A56B0086D4}" type="pres">
      <dgm:prSet presAssocID="{D98C0A3C-DA36-4798-887D-4F7D32C51C16}" presName="parentText" presStyleLbl="node1" presStyleIdx="0" presStyleCnt="1" custScaleX="119509">
        <dgm:presLayoutVars>
          <dgm:chMax val="1"/>
          <dgm:bulletEnabled val="1"/>
        </dgm:presLayoutVars>
      </dgm:prSet>
      <dgm:spPr/>
      <dgm:t>
        <a:bodyPr/>
        <a:lstStyle/>
        <a:p>
          <a:endParaRPr lang="en-US"/>
        </a:p>
      </dgm:t>
    </dgm:pt>
    <dgm:pt modelId="{9509F1C0-4F6F-4620-918C-2F061F820D74}" type="pres">
      <dgm:prSet presAssocID="{D98C0A3C-DA36-4798-887D-4F7D32C51C16}" presName="descendantText" presStyleLbl="alignAccFollowNode1" presStyleIdx="0" presStyleCnt="1" custScaleX="286719" custScaleY="125122">
        <dgm:presLayoutVars>
          <dgm:bulletEnabled val="1"/>
        </dgm:presLayoutVars>
      </dgm:prSet>
      <dgm:spPr/>
      <dgm:t>
        <a:bodyPr/>
        <a:lstStyle/>
        <a:p>
          <a:endParaRPr lang="en-US"/>
        </a:p>
      </dgm:t>
    </dgm:pt>
  </dgm:ptLst>
  <dgm:cxnLst>
    <dgm:cxn modelId="{BE06BB78-6525-482B-83AD-8BC4B56293A8}" srcId="{CE19B278-CCF7-4A30-8C4A-4B95C30E92E9}" destId="{D98C0A3C-DA36-4798-887D-4F7D32C51C16}" srcOrd="0" destOrd="0" parTransId="{16BDD461-42C1-41EE-B260-8E732F0542AC}" sibTransId="{536652DC-6F3F-4FD6-8B13-AB16A8D87DBB}"/>
    <dgm:cxn modelId="{D9518C51-8183-4A1B-9B4F-019E5519D1CB}" srcId="{D98C0A3C-DA36-4798-887D-4F7D32C51C16}" destId="{07204C48-F58F-499F-B656-D4DF1CCD3A6C}" srcOrd="1" destOrd="0" parTransId="{240D29E9-0BD1-4DCA-8AC7-0087A3D39211}" sibTransId="{9B98EFEA-EB50-4C71-9A2D-B2E035385A43}"/>
    <dgm:cxn modelId="{7E23ABA3-840F-49C1-B4B0-DEE7216F0A35}" type="presOf" srcId="{D98C0A3C-DA36-4798-887D-4F7D32C51C16}" destId="{371B5FFC-5280-4556-B843-31A56B0086D4}" srcOrd="0" destOrd="0" presId="urn:microsoft.com/office/officeart/2005/8/layout/vList5"/>
    <dgm:cxn modelId="{AE2EEC61-FBE1-4299-ACA0-145074679AA1}" srcId="{D98C0A3C-DA36-4798-887D-4F7D32C51C16}" destId="{76839C7C-CD8E-44C0-A6E8-DAFAE63A4500}" srcOrd="3" destOrd="0" parTransId="{FDC06F1E-90B9-4756-B64B-CA218F8E3A16}" sibTransId="{2B582252-0A9A-4436-BF76-0E907DF6B730}"/>
    <dgm:cxn modelId="{D572D829-257A-48C2-A9C3-9E332F782F35}" type="presOf" srcId="{76839C7C-CD8E-44C0-A6E8-DAFAE63A4500}" destId="{9509F1C0-4F6F-4620-918C-2F061F820D74}" srcOrd="0" destOrd="3" presId="urn:microsoft.com/office/officeart/2005/8/layout/vList5"/>
    <dgm:cxn modelId="{B8020D3A-6846-4021-AA29-B0CDD6C3E5AB}" type="presOf" srcId="{1073BC34-480F-4C8F-A67A-813FAB132E5F}" destId="{9509F1C0-4F6F-4620-918C-2F061F820D74}" srcOrd="0" destOrd="0" presId="urn:microsoft.com/office/officeart/2005/8/layout/vList5"/>
    <dgm:cxn modelId="{1C6A789E-D736-4EB8-A4AE-166C9B9C11DD}" srcId="{D98C0A3C-DA36-4798-887D-4F7D32C51C16}" destId="{1073BC34-480F-4C8F-A67A-813FAB132E5F}" srcOrd="0" destOrd="0" parTransId="{D10A7C73-3728-41D4-BE3B-A19184B63BC0}" sibTransId="{D62B24AE-C71D-48F2-9BC9-3FA6035D44A6}"/>
    <dgm:cxn modelId="{F16F0E90-CC23-4CB0-9177-35D8CCB05DD4}" srcId="{D98C0A3C-DA36-4798-887D-4F7D32C51C16}" destId="{4274BB8E-D798-4969-918C-5723BCAE6C22}" srcOrd="2" destOrd="0" parTransId="{9DCDB85E-5EAF-4207-B9BF-6DC26CB346D9}" sibTransId="{AADEF478-01CF-4059-9018-2C17ADB18849}"/>
    <dgm:cxn modelId="{1CA74C84-1161-4288-9AD2-310F3D898140}" type="presOf" srcId="{CE19B278-CCF7-4A30-8C4A-4B95C30E92E9}" destId="{580C239C-087C-4500-A10C-1B62C3405605}" srcOrd="0" destOrd="0" presId="urn:microsoft.com/office/officeart/2005/8/layout/vList5"/>
    <dgm:cxn modelId="{3E994248-988C-47D4-851A-398047612382}" type="presOf" srcId="{4274BB8E-D798-4969-918C-5723BCAE6C22}" destId="{9509F1C0-4F6F-4620-918C-2F061F820D74}" srcOrd="0" destOrd="2" presId="urn:microsoft.com/office/officeart/2005/8/layout/vList5"/>
    <dgm:cxn modelId="{2A2434C5-FB6A-4706-946C-B5D4EB50A48D}" type="presOf" srcId="{07204C48-F58F-499F-B656-D4DF1CCD3A6C}" destId="{9509F1C0-4F6F-4620-918C-2F061F820D74}" srcOrd="0" destOrd="1" presId="urn:microsoft.com/office/officeart/2005/8/layout/vList5"/>
    <dgm:cxn modelId="{5D18EE00-210B-4738-B54C-79DFB013660C}" type="presParOf" srcId="{580C239C-087C-4500-A10C-1B62C3405605}" destId="{6DF1F2EC-8C00-4349-A2E9-F3F0A0D294FB}" srcOrd="0" destOrd="0" presId="urn:microsoft.com/office/officeart/2005/8/layout/vList5"/>
    <dgm:cxn modelId="{9C721503-9C9B-44D9-960F-2E9186477F02}" type="presParOf" srcId="{6DF1F2EC-8C00-4349-A2E9-F3F0A0D294FB}" destId="{371B5FFC-5280-4556-B843-31A56B0086D4}" srcOrd="0" destOrd="0" presId="urn:microsoft.com/office/officeart/2005/8/layout/vList5"/>
    <dgm:cxn modelId="{AA61B975-CD18-45E6-8EEF-E9ED152BA659}" type="presParOf" srcId="{6DF1F2EC-8C00-4349-A2E9-F3F0A0D294FB}" destId="{9509F1C0-4F6F-4620-918C-2F061F820D74}" srcOrd="1" destOrd="0" presId="urn:microsoft.com/office/officeart/2005/8/layout/vList5"/>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8.xml><?xml version="1.0" encoding="utf-8"?>
<dgm:dataModel xmlns:dgm="http://schemas.openxmlformats.org/drawingml/2006/diagram" xmlns:a="http://schemas.openxmlformats.org/drawingml/2006/main">
  <dgm:ptLst>
    <dgm:pt modelId="{577B3A59-2FA9-4ED6-9338-80CD55E33C7C}" type="doc">
      <dgm:prSet loTypeId="urn:microsoft.com/office/officeart/2005/8/layout/process4" loCatId="list" qsTypeId="urn:microsoft.com/office/officeart/2005/8/quickstyle/simple1" qsCatId="simple" csTypeId="urn:microsoft.com/office/officeart/2005/8/colors/accent1_2" csCatId="accent1" phldr="1"/>
      <dgm:spPr/>
      <dgm:t>
        <a:bodyPr/>
        <a:lstStyle/>
        <a:p>
          <a:endParaRPr lang="en-US"/>
        </a:p>
      </dgm:t>
    </dgm:pt>
    <dgm:pt modelId="{89244470-1ACD-48B5-8218-3E8F6E9E155B}">
      <dgm:prSet phldrT="[Text]" custT="1"/>
      <dgm:spPr/>
      <dgm:t>
        <a:bodyPr/>
        <a:lstStyle/>
        <a:p>
          <a:pPr algn="l"/>
          <a:r>
            <a:rPr lang="en-US" sz="1800" b="1" i="1" dirty="0" err="1" smtClean="0">
              <a:latin typeface="Times New Roman" pitchFamily="18" charset="0"/>
              <a:cs typeface="Times New Roman" pitchFamily="18" charset="0"/>
            </a:rPr>
            <a:t>Pupillomotor</a:t>
          </a:r>
          <a:r>
            <a:rPr lang="en-US" sz="1800" b="1" i="1" dirty="0" smtClean="0">
              <a:latin typeface="Times New Roman" pitchFamily="18" charset="0"/>
              <a:cs typeface="Times New Roman" pitchFamily="18" charset="0"/>
            </a:rPr>
            <a:t> </a:t>
          </a:r>
          <a:r>
            <a:rPr lang="en-US" sz="1800" b="1" i="1" dirty="0" err="1" smtClean="0">
              <a:latin typeface="Times New Roman" pitchFamily="18" charset="0"/>
              <a:cs typeface="Times New Roman" pitchFamily="18" charset="0"/>
            </a:rPr>
            <a:t>fibres</a:t>
          </a:r>
          <a:r>
            <a:rPr lang="en-US" sz="1800" dirty="0" smtClean="0">
              <a:latin typeface="Times New Roman" pitchFamily="18" charset="0"/>
              <a:cs typeface="Times New Roman" pitchFamily="18" charset="0"/>
            </a:rPr>
            <a:t>: are located superficially in the superior median part of the nerve. They derive their blood supply from the </a:t>
          </a:r>
          <a:r>
            <a:rPr lang="en-US" sz="1800" dirty="0" err="1" smtClean="0">
              <a:latin typeface="Times New Roman" pitchFamily="18" charset="0"/>
              <a:cs typeface="Times New Roman" pitchFamily="18" charset="0"/>
            </a:rPr>
            <a:t>pial</a:t>
          </a:r>
          <a:r>
            <a:rPr lang="en-US" sz="1800" dirty="0" smtClean="0">
              <a:latin typeface="Times New Roman" pitchFamily="18" charset="0"/>
              <a:cs typeface="Times New Roman" pitchFamily="18" charset="0"/>
            </a:rPr>
            <a:t> blood vessels whereas the main trunk of the 3</a:t>
          </a:r>
          <a:r>
            <a:rPr lang="en-US" sz="1800" baseline="30000" dirty="0" smtClean="0">
              <a:latin typeface="Times New Roman" pitchFamily="18" charset="0"/>
              <a:cs typeface="Times New Roman" pitchFamily="18" charset="0"/>
            </a:rPr>
            <a:t>rd</a:t>
          </a:r>
          <a:r>
            <a:rPr lang="en-US" sz="1800" dirty="0" smtClean="0">
              <a:latin typeface="Times New Roman" pitchFamily="18" charset="0"/>
              <a:cs typeface="Times New Roman" pitchFamily="18" charset="0"/>
            </a:rPr>
            <a:t> nerve is supplied by the vasa </a:t>
          </a:r>
          <a:r>
            <a:rPr lang="en-US" sz="1800" dirty="0" err="1" smtClean="0">
              <a:latin typeface="Times New Roman" pitchFamily="18" charset="0"/>
              <a:cs typeface="Times New Roman" pitchFamily="18" charset="0"/>
            </a:rPr>
            <a:t>vasorum</a:t>
          </a:r>
          <a:r>
            <a:rPr lang="en-US" sz="1800" dirty="0" smtClean="0">
              <a:latin typeface="Times New Roman" pitchFamily="18" charset="0"/>
              <a:cs typeface="Times New Roman" pitchFamily="18" charset="0"/>
            </a:rPr>
            <a:t>, The presence or absence of pupillary involvement is of the great importance to distinguish a so-called “surgical” from a “ medical” lesions</a:t>
          </a:r>
          <a:endParaRPr lang="en-US" sz="1800" dirty="0">
            <a:latin typeface="Times New Roman" pitchFamily="18" charset="0"/>
            <a:cs typeface="Times New Roman" pitchFamily="18" charset="0"/>
          </a:endParaRPr>
        </a:p>
      </dgm:t>
    </dgm:pt>
    <dgm:pt modelId="{DE1A97CC-4C02-4CFC-9D96-A16FEE85849F}" type="parTrans" cxnId="{86825AD2-8E6F-4395-A720-F600A92016C9}">
      <dgm:prSet/>
      <dgm:spPr/>
      <dgm:t>
        <a:bodyPr/>
        <a:lstStyle/>
        <a:p>
          <a:endParaRPr lang="en-US"/>
        </a:p>
      </dgm:t>
    </dgm:pt>
    <dgm:pt modelId="{6C45D19F-708D-432A-91E8-6EA062993D51}" type="sibTrans" cxnId="{86825AD2-8E6F-4395-A720-F600A92016C9}">
      <dgm:prSet/>
      <dgm:spPr/>
      <dgm:t>
        <a:bodyPr/>
        <a:lstStyle/>
        <a:p>
          <a:endParaRPr lang="en-US"/>
        </a:p>
      </dgm:t>
    </dgm:pt>
    <dgm:pt modelId="{A610A3E8-CE3F-49F3-B1A1-9BCF75E1EDE0}">
      <dgm:prSet phldrT="[Text]" custT="1"/>
      <dgm:spPr/>
      <dgm:t>
        <a:bodyPr/>
        <a:lstStyle/>
        <a:p>
          <a:pPr algn="ctr"/>
          <a:r>
            <a:rPr lang="sr-Cyrl-CS" sz="1800" b="1" u="none" dirty="0" smtClean="0">
              <a:latin typeface="Times New Roman" pitchFamily="18" charset="0"/>
              <a:cs typeface="Times New Roman" pitchFamily="18" charset="0"/>
            </a:rPr>
            <a:t>“</a:t>
          </a:r>
          <a:r>
            <a:rPr lang="en-US" sz="1800" b="1" u="none" dirty="0" smtClean="0">
              <a:latin typeface="Times New Roman" pitchFamily="18" charset="0"/>
              <a:cs typeface="Times New Roman" pitchFamily="18" charset="0"/>
            </a:rPr>
            <a:t>Surgical”</a:t>
          </a:r>
          <a:r>
            <a:rPr lang="sr-Cyrl-CS" sz="1800" b="1" u="none" dirty="0" smtClean="0">
              <a:latin typeface="Times New Roman" pitchFamily="18" charset="0"/>
              <a:cs typeface="Times New Roman" pitchFamily="18" charset="0"/>
            </a:rPr>
            <a:t>  </a:t>
          </a:r>
          <a:r>
            <a:rPr lang="en-US" sz="1800" b="1" u="none" dirty="0" smtClean="0">
              <a:latin typeface="Times New Roman" pitchFamily="18" charset="0"/>
              <a:cs typeface="Times New Roman" pitchFamily="18" charset="0"/>
            </a:rPr>
            <a:t>lesions                                       </a:t>
          </a:r>
          <a:r>
            <a:rPr lang="sr-Cyrl-CS" sz="1800" b="1" u="none" dirty="0" smtClean="0">
              <a:latin typeface="Times New Roman" pitchFamily="18" charset="0"/>
              <a:cs typeface="Times New Roman" pitchFamily="18" charset="0"/>
            </a:rPr>
            <a:t>                 </a:t>
          </a:r>
          <a:r>
            <a:rPr lang="sr-Cyrl-CS" sz="1800" u="none" dirty="0" smtClean="0">
              <a:latin typeface="Times New Roman" pitchFamily="18" charset="0"/>
              <a:cs typeface="Times New Roman" pitchFamily="18" charset="0"/>
            </a:rPr>
            <a:t>(</a:t>
          </a:r>
          <a:r>
            <a:rPr lang="en-US" sz="1800" u="none" dirty="0" smtClean="0">
              <a:latin typeface="Times New Roman" pitchFamily="18" charset="0"/>
              <a:cs typeface="Times New Roman" pitchFamily="18" charset="0"/>
            </a:rPr>
            <a:t>Aneurysms, Trauma and </a:t>
          </a:r>
          <a:r>
            <a:rPr lang="en-US" sz="1800" u="none" dirty="0" err="1" smtClean="0">
              <a:latin typeface="Times New Roman" pitchFamily="18" charset="0"/>
              <a:cs typeface="Times New Roman" pitchFamily="18" charset="0"/>
            </a:rPr>
            <a:t>uncal</a:t>
          </a:r>
          <a:r>
            <a:rPr lang="en-US" sz="1800" u="none" dirty="0" smtClean="0">
              <a:latin typeface="Times New Roman" pitchFamily="18" charset="0"/>
              <a:cs typeface="Times New Roman" pitchFamily="18" charset="0"/>
            </a:rPr>
            <a:t> herniation</a:t>
          </a:r>
          <a:r>
            <a:rPr lang="sr-Cyrl-CS" sz="1800" u="none" dirty="0" smtClean="0">
              <a:latin typeface="Times New Roman" pitchFamily="18" charset="0"/>
              <a:cs typeface="Times New Roman" pitchFamily="18" charset="0"/>
            </a:rPr>
            <a:t>)               </a:t>
          </a:r>
          <a:r>
            <a:rPr lang="en-US" sz="1800" u="none" dirty="0" smtClean="0">
              <a:latin typeface="Times New Roman" pitchFamily="18" charset="0"/>
              <a:cs typeface="Times New Roman" pitchFamily="18" charset="0"/>
            </a:rPr>
            <a:t>involve the pupil by compressing the </a:t>
          </a:r>
          <a:r>
            <a:rPr lang="en-US" sz="1800" u="none" dirty="0" err="1" smtClean="0">
              <a:latin typeface="Times New Roman" pitchFamily="18" charset="0"/>
              <a:cs typeface="Times New Roman" pitchFamily="18" charset="0"/>
            </a:rPr>
            <a:t>pial</a:t>
          </a:r>
          <a:r>
            <a:rPr lang="en-US" sz="1800" u="none" dirty="0" smtClean="0">
              <a:latin typeface="Times New Roman" pitchFamily="18" charset="0"/>
              <a:cs typeface="Times New Roman" pitchFamily="18" charset="0"/>
            </a:rPr>
            <a:t> blood vessels and the superficially located pupillary </a:t>
          </a:r>
          <a:r>
            <a:rPr lang="en-US" sz="1800" u="none" dirty="0" err="1" smtClean="0">
              <a:latin typeface="Times New Roman" pitchFamily="18" charset="0"/>
              <a:cs typeface="Times New Roman" pitchFamily="18" charset="0"/>
            </a:rPr>
            <a:t>fibres</a:t>
          </a:r>
          <a:endParaRPr lang="en-US" sz="1800" dirty="0">
            <a:latin typeface="Times New Roman" pitchFamily="18" charset="0"/>
            <a:cs typeface="Times New Roman" pitchFamily="18" charset="0"/>
          </a:endParaRPr>
        </a:p>
      </dgm:t>
    </dgm:pt>
    <dgm:pt modelId="{8E4E7081-1DCC-4E7D-8F1E-097A0001E938}" type="parTrans" cxnId="{57EB2F4F-062D-4138-92C6-D180CC4F6607}">
      <dgm:prSet/>
      <dgm:spPr/>
      <dgm:t>
        <a:bodyPr/>
        <a:lstStyle/>
        <a:p>
          <a:endParaRPr lang="en-US"/>
        </a:p>
      </dgm:t>
    </dgm:pt>
    <dgm:pt modelId="{B70DF8B0-3193-458C-9729-E9AF794D73F7}" type="sibTrans" cxnId="{57EB2F4F-062D-4138-92C6-D180CC4F6607}">
      <dgm:prSet/>
      <dgm:spPr/>
      <dgm:t>
        <a:bodyPr/>
        <a:lstStyle/>
        <a:p>
          <a:endParaRPr lang="en-US"/>
        </a:p>
      </dgm:t>
    </dgm:pt>
    <dgm:pt modelId="{8EC71791-C156-4358-9346-23822625D5D8}">
      <dgm:prSet phldrT="[Text]" custT="1"/>
      <dgm:spPr/>
      <dgm:t>
        <a:bodyPr/>
        <a:lstStyle/>
        <a:p>
          <a:r>
            <a:rPr lang="sr-Cyrl-CS" sz="1800" b="1" u="none" dirty="0" smtClean="0">
              <a:latin typeface="Times New Roman" pitchFamily="18" charset="0"/>
              <a:cs typeface="Times New Roman" pitchFamily="18" charset="0"/>
            </a:rPr>
            <a:t>“</a:t>
          </a:r>
          <a:r>
            <a:rPr lang="en-US" sz="1800" b="1" u="none" dirty="0" smtClean="0">
              <a:latin typeface="Times New Roman" pitchFamily="18" charset="0"/>
              <a:cs typeface="Times New Roman" pitchFamily="18" charset="0"/>
            </a:rPr>
            <a:t>Medical” lesions</a:t>
          </a:r>
          <a:r>
            <a:rPr lang="sr-Cyrl-CS" sz="1800" b="1" u="none" dirty="0" smtClean="0">
              <a:latin typeface="Times New Roman" pitchFamily="18" charset="0"/>
              <a:cs typeface="Times New Roman" pitchFamily="18" charset="0"/>
            </a:rPr>
            <a:t>              </a:t>
          </a:r>
          <a:r>
            <a:rPr lang="en-US" sz="1800" b="1" u="none" dirty="0" smtClean="0">
              <a:latin typeface="Times New Roman" pitchFamily="18" charset="0"/>
              <a:cs typeface="Times New Roman" pitchFamily="18" charset="0"/>
            </a:rPr>
            <a:t>                     </a:t>
          </a:r>
          <a:r>
            <a:rPr lang="sr-Cyrl-CS" sz="1800" u="none" dirty="0" smtClean="0">
              <a:latin typeface="Times New Roman" pitchFamily="18" charset="0"/>
              <a:cs typeface="Times New Roman" pitchFamily="18" charset="0"/>
            </a:rPr>
            <a:t>(</a:t>
          </a:r>
          <a:r>
            <a:rPr lang="en-US" sz="1800" u="none" dirty="0" smtClean="0">
              <a:latin typeface="Times New Roman" pitchFamily="18" charset="0"/>
              <a:cs typeface="Times New Roman" pitchFamily="18" charset="0"/>
            </a:rPr>
            <a:t>Hypertension, Diabetes</a:t>
          </a:r>
          <a:r>
            <a:rPr lang="sr-Cyrl-CS" sz="1800" u="none" dirty="0" smtClean="0">
              <a:latin typeface="Times New Roman" pitchFamily="18" charset="0"/>
              <a:cs typeface="Times New Roman" pitchFamily="18" charset="0"/>
            </a:rPr>
            <a:t>)                    </a:t>
          </a:r>
          <a:r>
            <a:rPr lang="en-US" sz="1800" u="none" dirty="0" smtClean="0">
              <a:latin typeface="Times New Roman" pitchFamily="18" charset="0"/>
              <a:cs typeface="Times New Roman" pitchFamily="18" charset="0"/>
            </a:rPr>
            <a:t>                            The </a:t>
          </a:r>
          <a:r>
            <a:rPr lang="en-US" sz="1800" u="none" dirty="0" err="1" smtClean="0">
              <a:latin typeface="Times New Roman" pitchFamily="18" charset="0"/>
              <a:cs typeface="Times New Roman" pitchFamily="18" charset="0"/>
            </a:rPr>
            <a:t>microangiopathy</a:t>
          </a:r>
          <a:r>
            <a:rPr lang="en-US" sz="1800" u="none" dirty="0" smtClean="0">
              <a:latin typeface="Times New Roman" pitchFamily="18" charset="0"/>
              <a:cs typeface="Times New Roman" pitchFamily="18" charset="0"/>
            </a:rPr>
            <a:t> involves the vasa </a:t>
          </a:r>
          <a:r>
            <a:rPr lang="en-US" sz="1800" u="none" dirty="0" err="1" smtClean="0">
              <a:latin typeface="Times New Roman" pitchFamily="18" charset="0"/>
              <a:cs typeface="Times New Roman" pitchFamily="18" charset="0"/>
            </a:rPr>
            <a:t>nervosum</a:t>
          </a:r>
          <a:r>
            <a:rPr lang="en-US" sz="1800" u="none" dirty="0" smtClean="0">
              <a:latin typeface="Times New Roman" pitchFamily="18" charset="0"/>
              <a:cs typeface="Times New Roman" pitchFamily="18" charset="0"/>
            </a:rPr>
            <a:t> causing neural infarction of the main trunk of the nerve but sparing the superficial pupillary </a:t>
          </a:r>
          <a:r>
            <a:rPr lang="en-US" sz="1800" u="none" dirty="0" err="1" smtClean="0">
              <a:latin typeface="Times New Roman" pitchFamily="18" charset="0"/>
              <a:cs typeface="Times New Roman" pitchFamily="18" charset="0"/>
            </a:rPr>
            <a:t>fibres</a:t>
          </a:r>
          <a:endParaRPr lang="en-US" sz="1800" dirty="0">
            <a:latin typeface="Times New Roman" pitchFamily="18" charset="0"/>
            <a:cs typeface="Times New Roman" pitchFamily="18" charset="0"/>
          </a:endParaRPr>
        </a:p>
      </dgm:t>
    </dgm:pt>
    <dgm:pt modelId="{B2CF4B50-8F78-44DF-9261-B715F6AEACE9}" type="parTrans" cxnId="{3437C310-804B-4593-B4F9-C663368BDBEF}">
      <dgm:prSet/>
      <dgm:spPr/>
      <dgm:t>
        <a:bodyPr/>
        <a:lstStyle/>
        <a:p>
          <a:endParaRPr lang="en-US"/>
        </a:p>
      </dgm:t>
    </dgm:pt>
    <dgm:pt modelId="{8471EA57-0876-46B9-9D06-AAA7EA0594C7}" type="sibTrans" cxnId="{3437C310-804B-4593-B4F9-C663368BDBEF}">
      <dgm:prSet/>
      <dgm:spPr/>
      <dgm:t>
        <a:bodyPr/>
        <a:lstStyle/>
        <a:p>
          <a:endParaRPr lang="en-US"/>
        </a:p>
      </dgm:t>
    </dgm:pt>
    <dgm:pt modelId="{9CD1F159-9E9D-4AC2-B2A2-8887307E7F60}" type="pres">
      <dgm:prSet presAssocID="{577B3A59-2FA9-4ED6-9338-80CD55E33C7C}" presName="Name0" presStyleCnt="0">
        <dgm:presLayoutVars>
          <dgm:dir/>
          <dgm:animLvl val="lvl"/>
          <dgm:resizeHandles val="exact"/>
        </dgm:presLayoutVars>
      </dgm:prSet>
      <dgm:spPr/>
      <dgm:t>
        <a:bodyPr/>
        <a:lstStyle/>
        <a:p>
          <a:endParaRPr lang="en-US"/>
        </a:p>
      </dgm:t>
    </dgm:pt>
    <dgm:pt modelId="{B65EECBF-3981-4BC2-B3A0-E4B92A8522D6}" type="pres">
      <dgm:prSet presAssocID="{89244470-1ACD-48B5-8218-3E8F6E9E155B}" presName="boxAndChildren" presStyleCnt="0"/>
      <dgm:spPr/>
    </dgm:pt>
    <dgm:pt modelId="{23A8480B-25B1-4801-951A-EEDF2E080A48}" type="pres">
      <dgm:prSet presAssocID="{89244470-1ACD-48B5-8218-3E8F6E9E155B}" presName="parentTextBox" presStyleLbl="node1" presStyleIdx="0" presStyleCnt="1"/>
      <dgm:spPr/>
      <dgm:t>
        <a:bodyPr/>
        <a:lstStyle/>
        <a:p>
          <a:endParaRPr lang="en-US"/>
        </a:p>
      </dgm:t>
    </dgm:pt>
    <dgm:pt modelId="{F5CE4835-8CC7-47CC-BE7B-844559ADF255}" type="pres">
      <dgm:prSet presAssocID="{89244470-1ACD-48B5-8218-3E8F6E9E155B}" presName="entireBox" presStyleLbl="node1" presStyleIdx="0" presStyleCnt="1" custScaleY="113778"/>
      <dgm:spPr/>
      <dgm:t>
        <a:bodyPr/>
        <a:lstStyle/>
        <a:p>
          <a:endParaRPr lang="en-US"/>
        </a:p>
      </dgm:t>
    </dgm:pt>
    <dgm:pt modelId="{7F822E7A-F34D-40A3-BF73-96A080E6D4BB}" type="pres">
      <dgm:prSet presAssocID="{89244470-1ACD-48B5-8218-3E8F6E9E155B}" presName="descendantBox" presStyleCnt="0"/>
      <dgm:spPr/>
    </dgm:pt>
    <dgm:pt modelId="{E77CA3F9-B075-4104-9993-0D22D7106EB3}" type="pres">
      <dgm:prSet presAssocID="{A610A3E8-CE3F-49F3-B1A1-9BCF75E1EDE0}" presName="childTextBox" presStyleLbl="fgAccFollowNode1" presStyleIdx="0" presStyleCnt="2" custScaleY="126224">
        <dgm:presLayoutVars>
          <dgm:bulletEnabled val="1"/>
        </dgm:presLayoutVars>
      </dgm:prSet>
      <dgm:spPr/>
      <dgm:t>
        <a:bodyPr/>
        <a:lstStyle/>
        <a:p>
          <a:endParaRPr lang="en-US"/>
        </a:p>
      </dgm:t>
    </dgm:pt>
    <dgm:pt modelId="{5AC124E1-0AAA-42B7-A275-07D8D93B1FEA}" type="pres">
      <dgm:prSet presAssocID="{8EC71791-C156-4358-9346-23822625D5D8}" presName="childTextBox" presStyleLbl="fgAccFollowNode1" presStyleIdx="1" presStyleCnt="2" custScaleY="126224">
        <dgm:presLayoutVars>
          <dgm:bulletEnabled val="1"/>
        </dgm:presLayoutVars>
      </dgm:prSet>
      <dgm:spPr/>
      <dgm:t>
        <a:bodyPr/>
        <a:lstStyle/>
        <a:p>
          <a:endParaRPr lang="en-US"/>
        </a:p>
      </dgm:t>
    </dgm:pt>
  </dgm:ptLst>
  <dgm:cxnLst>
    <dgm:cxn modelId="{57EB2F4F-062D-4138-92C6-D180CC4F6607}" srcId="{89244470-1ACD-48B5-8218-3E8F6E9E155B}" destId="{A610A3E8-CE3F-49F3-B1A1-9BCF75E1EDE0}" srcOrd="0" destOrd="0" parTransId="{8E4E7081-1DCC-4E7D-8F1E-097A0001E938}" sibTransId="{B70DF8B0-3193-458C-9729-E9AF794D73F7}"/>
    <dgm:cxn modelId="{3437C310-804B-4593-B4F9-C663368BDBEF}" srcId="{89244470-1ACD-48B5-8218-3E8F6E9E155B}" destId="{8EC71791-C156-4358-9346-23822625D5D8}" srcOrd="1" destOrd="0" parTransId="{B2CF4B50-8F78-44DF-9261-B715F6AEACE9}" sibTransId="{8471EA57-0876-46B9-9D06-AAA7EA0594C7}"/>
    <dgm:cxn modelId="{86825AD2-8E6F-4395-A720-F600A92016C9}" srcId="{577B3A59-2FA9-4ED6-9338-80CD55E33C7C}" destId="{89244470-1ACD-48B5-8218-3E8F6E9E155B}" srcOrd="0" destOrd="0" parTransId="{DE1A97CC-4C02-4CFC-9D96-A16FEE85849F}" sibTransId="{6C45D19F-708D-432A-91E8-6EA062993D51}"/>
    <dgm:cxn modelId="{75CA4BA3-5975-4486-9481-12D5BEA3551F}" type="presOf" srcId="{89244470-1ACD-48B5-8218-3E8F6E9E155B}" destId="{F5CE4835-8CC7-47CC-BE7B-844559ADF255}" srcOrd="1" destOrd="0" presId="urn:microsoft.com/office/officeart/2005/8/layout/process4"/>
    <dgm:cxn modelId="{78012B64-88D3-48FA-A4C5-C143D869F999}" type="presOf" srcId="{89244470-1ACD-48B5-8218-3E8F6E9E155B}" destId="{23A8480B-25B1-4801-951A-EEDF2E080A48}" srcOrd="0" destOrd="0" presId="urn:microsoft.com/office/officeart/2005/8/layout/process4"/>
    <dgm:cxn modelId="{5E78D41D-63D0-4CCC-9888-FF483B0F3676}" type="presOf" srcId="{A610A3E8-CE3F-49F3-B1A1-9BCF75E1EDE0}" destId="{E77CA3F9-B075-4104-9993-0D22D7106EB3}" srcOrd="0" destOrd="0" presId="urn:microsoft.com/office/officeart/2005/8/layout/process4"/>
    <dgm:cxn modelId="{BAFC3B45-5B07-4590-B783-5B90B89D91F7}" type="presOf" srcId="{8EC71791-C156-4358-9346-23822625D5D8}" destId="{5AC124E1-0AAA-42B7-A275-07D8D93B1FEA}" srcOrd="0" destOrd="0" presId="urn:microsoft.com/office/officeart/2005/8/layout/process4"/>
    <dgm:cxn modelId="{4E6806F8-E520-4DF2-B297-3FBBE5F06858}" type="presOf" srcId="{577B3A59-2FA9-4ED6-9338-80CD55E33C7C}" destId="{9CD1F159-9E9D-4AC2-B2A2-8887307E7F60}" srcOrd="0" destOrd="0" presId="urn:microsoft.com/office/officeart/2005/8/layout/process4"/>
    <dgm:cxn modelId="{23450631-254D-4857-AFC5-CA35D2292B6F}" type="presParOf" srcId="{9CD1F159-9E9D-4AC2-B2A2-8887307E7F60}" destId="{B65EECBF-3981-4BC2-B3A0-E4B92A8522D6}" srcOrd="0" destOrd="0" presId="urn:microsoft.com/office/officeart/2005/8/layout/process4"/>
    <dgm:cxn modelId="{D71CDE50-2C78-468F-8707-8A51C28DEF8B}" type="presParOf" srcId="{B65EECBF-3981-4BC2-B3A0-E4B92A8522D6}" destId="{23A8480B-25B1-4801-951A-EEDF2E080A48}" srcOrd="0" destOrd="0" presId="urn:microsoft.com/office/officeart/2005/8/layout/process4"/>
    <dgm:cxn modelId="{77764919-291B-4794-9686-CE86C7072EEF}" type="presParOf" srcId="{B65EECBF-3981-4BC2-B3A0-E4B92A8522D6}" destId="{F5CE4835-8CC7-47CC-BE7B-844559ADF255}" srcOrd="1" destOrd="0" presId="urn:microsoft.com/office/officeart/2005/8/layout/process4"/>
    <dgm:cxn modelId="{FCD57C97-CAB7-4ECC-85B2-0DCC16CF2C1C}" type="presParOf" srcId="{B65EECBF-3981-4BC2-B3A0-E4B92A8522D6}" destId="{7F822E7A-F34D-40A3-BF73-96A080E6D4BB}" srcOrd="2" destOrd="0" presId="urn:microsoft.com/office/officeart/2005/8/layout/process4"/>
    <dgm:cxn modelId="{493AA037-A919-418B-BB17-43136129676F}" type="presParOf" srcId="{7F822E7A-F34D-40A3-BF73-96A080E6D4BB}" destId="{E77CA3F9-B075-4104-9993-0D22D7106EB3}" srcOrd="0" destOrd="0" presId="urn:microsoft.com/office/officeart/2005/8/layout/process4"/>
    <dgm:cxn modelId="{8FDB2904-A4BF-4F66-BE6D-1FC8879FAC39}" type="presParOf" srcId="{7F822E7A-F34D-40A3-BF73-96A080E6D4BB}" destId="{5AC124E1-0AAA-42B7-A275-07D8D93B1FEA}" srcOrd="1" destOrd="0" presId="urn:microsoft.com/office/officeart/2005/8/layout/process4"/>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59.xml><?xml version="1.0" encoding="utf-8"?>
<dgm:dataModel xmlns:dgm="http://schemas.openxmlformats.org/drawingml/2006/diagram" xmlns:a="http://schemas.openxmlformats.org/drawingml/2006/main">
  <dgm:ptLst>
    <dgm:pt modelId="{AC85C59A-2958-499D-B01C-269A73C137C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15BB69E-1C93-487E-B4D6-B9E64BCEED07}">
      <dgm:prSet phldrT="[Text]" custT="1"/>
      <dgm:spPr/>
      <dgm:t>
        <a:bodyPr/>
        <a:lstStyle/>
        <a:p>
          <a:pPr algn="ctr"/>
          <a:r>
            <a:rPr lang="en-US" sz="2800" dirty="0" smtClean="0">
              <a:latin typeface="Times New Roman" panose="02020603050405020304" pitchFamily="18" charset="0"/>
              <a:cs typeface="Times New Roman" panose="02020603050405020304" pitchFamily="18" charset="0"/>
            </a:rPr>
            <a:t>3</a:t>
          </a:r>
          <a:r>
            <a:rPr lang="en-US" sz="2800" baseline="30000" dirty="0" smtClean="0">
              <a:latin typeface="Times New Roman" panose="02020603050405020304" pitchFamily="18" charset="0"/>
              <a:cs typeface="Times New Roman" panose="02020603050405020304" pitchFamily="18" charset="0"/>
            </a:rPr>
            <a:t>rd</a:t>
          </a:r>
          <a:r>
            <a:rPr lang="en-US" sz="2800" dirty="0" smtClean="0">
              <a:latin typeface="Times New Roman" panose="02020603050405020304" pitchFamily="18" charset="0"/>
              <a:cs typeface="Times New Roman" panose="02020603050405020304" pitchFamily="18" charset="0"/>
            </a:rPr>
            <a:t> nerve palsy</a:t>
          </a:r>
          <a:endParaRPr lang="en-US" sz="2800" dirty="0">
            <a:latin typeface="Times New Roman" panose="02020603050405020304" pitchFamily="18" charset="0"/>
            <a:cs typeface="Times New Roman" panose="02020603050405020304" pitchFamily="18" charset="0"/>
          </a:endParaRPr>
        </a:p>
      </dgm:t>
    </dgm:pt>
    <dgm:pt modelId="{18EF3071-0A5F-4255-B3E7-6828D64FA512}" type="parTrans" cxnId="{50562C5B-FDFD-472C-A1B2-7D7F14484D8B}">
      <dgm:prSet/>
      <dgm:spPr/>
      <dgm:t>
        <a:bodyPr/>
        <a:lstStyle/>
        <a:p>
          <a:endParaRPr lang="en-US"/>
        </a:p>
      </dgm:t>
    </dgm:pt>
    <dgm:pt modelId="{032C9727-C345-44E0-8F22-01CED455EB9B}" type="sibTrans" cxnId="{50562C5B-FDFD-472C-A1B2-7D7F14484D8B}">
      <dgm:prSet/>
      <dgm:spPr/>
      <dgm:t>
        <a:bodyPr/>
        <a:lstStyle/>
        <a:p>
          <a:endParaRPr lang="en-US"/>
        </a:p>
      </dgm:t>
    </dgm:pt>
    <dgm:pt modelId="{E0EBFB29-49F4-4763-9BDB-D2BF6AECE6B8}" type="pres">
      <dgm:prSet presAssocID="{AC85C59A-2958-499D-B01C-269A73C137C2}" presName="linear" presStyleCnt="0">
        <dgm:presLayoutVars>
          <dgm:animLvl val="lvl"/>
          <dgm:resizeHandles val="exact"/>
        </dgm:presLayoutVars>
      </dgm:prSet>
      <dgm:spPr/>
      <dgm:t>
        <a:bodyPr/>
        <a:lstStyle/>
        <a:p>
          <a:endParaRPr lang="en-US"/>
        </a:p>
      </dgm:t>
    </dgm:pt>
    <dgm:pt modelId="{9C5F7A6B-AE00-4B44-B0E4-BFD2F1B51929}" type="pres">
      <dgm:prSet presAssocID="{A15BB69E-1C93-487E-B4D6-B9E64BCEED07}" presName="parentText" presStyleLbl="node1" presStyleIdx="0" presStyleCnt="1">
        <dgm:presLayoutVars>
          <dgm:chMax val="0"/>
          <dgm:bulletEnabled val="1"/>
        </dgm:presLayoutVars>
      </dgm:prSet>
      <dgm:spPr/>
      <dgm:t>
        <a:bodyPr/>
        <a:lstStyle/>
        <a:p>
          <a:endParaRPr lang="en-US"/>
        </a:p>
      </dgm:t>
    </dgm:pt>
  </dgm:ptLst>
  <dgm:cxnLst>
    <dgm:cxn modelId="{50562C5B-FDFD-472C-A1B2-7D7F14484D8B}" srcId="{AC85C59A-2958-499D-B01C-269A73C137C2}" destId="{A15BB69E-1C93-487E-B4D6-B9E64BCEED07}" srcOrd="0" destOrd="0" parTransId="{18EF3071-0A5F-4255-B3E7-6828D64FA512}" sibTransId="{032C9727-C345-44E0-8F22-01CED455EB9B}"/>
    <dgm:cxn modelId="{BEE1FF16-5D54-4472-A16C-BC29ADBABDEE}" type="presOf" srcId="{A15BB69E-1C93-487E-B4D6-B9E64BCEED07}" destId="{9C5F7A6B-AE00-4B44-B0E4-BFD2F1B51929}" srcOrd="0" destOrd="0" presId="urn:microsoft.com/office/officeart/2005/8/layout/vList2"/>
    <dgm:cxn modelId="{C1AEA9FC-4E5E-4C25-9183-7DB3F64F31B3}" type="presOf" srcId="{AC85C59A-2958-499D-B01C-269A73C137C2}" destId="{E0EBFB29-49F4-4763-9BDB-D2BF6AECE6B8}" srcOrd="0" destOrd="0" presId="urn:microsoft.com/office/officeart/2005/8/layout/vList2"/>
    <dgm:cxn modelId="{C2B6F474-44DC-4B9E-8466-A389F7D8CBD6}" type="presParOf" srcId="{E0EBFB29-49F4-4763-9BDB-D2BF6AECE6B8}" destId="{9C5F7A6B-AE00-4B44-B0E4-BFD2F1B51929}" srcOrd="0" destOrd="0" presId="urn:microsoft.com/office/officeart/2005/8/layout/vList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86B824FF-A20E-4F67-BE82-6DDCFC26629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B6E91C3-261F-4340-89A0-B07E65780E21}">
      <dgm:prSet phldrT="[Text]" custT="1"/>
      <dgm:spPr/>
      <dgm:t>
        <a:bodyPr/>
        <a:lstStyle/>
        <a:p>
          <a:pPr algn="ctr"/>
          <a:r>
            <a:rPr lang="sr-Latn-CS" sz="1600" dirty="0" smtClean="0">
              <a:latin typeface="Times New Roman" pitchFamily="18" charset="0"/>
              <a:cs typeface="Times New Roman" pitchFamily="18" charset="0"/>
            </a:rPr>
            <a:t>SUPERIOR</a:t>
          </a:r>
          <a:r>
            <a:rPr lang="en-US" sz="1600" dirty="0" smtClean="0">
              <a:latin typeface="Times New Roman" pitchFamily="18" charset="0"/>
              <a:cs typeface="Times New Roman" pitchFamily="18" charset="0"/>
            </a:rPr>
            <a:t> OBLIQUE MUSCLE</a:t>
          </a:r>
          <a:endParaRPr lang="en-US" sz="1600" dirty="0">
            <a:latin typeface="Times New Roman" pitchFamily="18" charset="0"/>
            <a:cs typeface="Times New Roman" pitchFamily="18" charset="0"/>
          </a:endParaRPr>
        </a:p>
      </dgm:t>
    </dgm:pt>
    <dgm:pt modelId="{F7645C25-4230-44A9-AE13-140CC1D8E649}" type="parTrans" cxnId="{AFAC76FE-CC39-4576-B733-026FB723413F}">
      <dgm:prSet/>
      <dgm:spPr/>
      <dgm:t>
        <a:bodyPr/>
        <a:lstStyle/>
        <a:p>
          <a:endParaRPr lang="en-US"/>
        </a:p>
      </dgm:t>
    </dgm:pt>
    <dgm:pt modelId="{E372BE3C-2794-46EB-8FDD-1A7D5452F664}" type="sibTrans" cxnId="{AFAC76FE-CC39-4576-B733-026FB723413F}">
      <dgm:prSet/>
      <dgm:spPr/>
      <dgm:t>
        <a:bodyPr/>
        <a:lstStyle/>
        <a:p>
          <a:endParaRPr lang="en-US"/>
        </a:p>
      </dgm:t>
    </dgm:pt>
    <dgm:pt modelId="{51BA8806-DA8E-48BF-B3A4-FC215B2403A6}">
      <dgm:prSet phldrT="[Text]" custT="1"/>
      <dgm:spPr/>
      <dgm:t>
        <a:bodyPr/>
        <a:lstStyle/>
        <a:p>
          <a:pPr algn="ctr"/>
          <a:r>
            <a:rPr lang="sr-Latn-CS" sz="1600" dirty="0" smtClean="0">
              <a:latin typeface="Times New Roman" pitchFamily="18" charset="0"/>
              <a:cs typeface="Times New Roman" pitchFamily="18" charset="0"/>
            </a:rPr>
            <a:t>INFERIOR</a:t>
          </a:r>
          <a:r>
            <a:rPr lang="en-US" sz="1600" dirty="0" smtClean="0">
              <a:latin typeface="Times New Roman" pitchFamily="18" charset="0"/>
              <a:cs typeface="Times New Roman" pitchFamily="18" charset="0"/>
            </a:rPr>
            <a:t> OBLIQUE MUSCLE</a:t>
          </a:r>
          <a:endParaRPr lang="en-US" sz="1600" dirty="0">
            <a:latin typeface="Times New Roman" pitchFamily="18" charset="0"/>
            <a:cs typeface="Times New Roman" pitchFamily="18" charset="0"/>
          </a:endParaRPr>
        </a:p>
      </dgm:t>
    </dgm:pt>
    <dgm:pt modelId="{C3DC8E0D-1CF7-493F-93CE-45AD812852B0}" type="parTrans" cxnId="{C5813C62-365F-4094-8C85-D64CFC96A1A1}">
      <dgm:prSet/>
      <dgm:spPr/>
      <dgm:t>
        <a:bodyPr/>
        <a:lstStyle/>
        <a:p>
          <a:endParaRPr lang="en-US"/>
        </a:p>
      </dgm:t>
    </dgm:pt>
    <dgm:pt modelId="{F8F21168-461A-4F01-A55B-DAC9A0908EDC}" type="sibTrans" cxnId="{C5813C62-365F-4094-8C85-D64CFC96A1A1}">
      <dgm:prSet/>
      <dgm:spPr/>
      <dgm:t>
        <a:bodyPr/>
        <a:lstStyle/>
        <a:p>
          <a:endParaRPr lang="en-US"/>
        </a:p>
      </dgm:t>
    </dgm:pt>
    <dgm:pt modelId="{A6061654-34EF-4521-8ABB-8270444446F7}">
      <dgm:prSet phldrT="[Text]" custT="1"/>
      <dgm:spPr/>
      <dgm:t>
        <a:bodyPr/>
        <a:lstStyle/>
        <a:p>
          <a:r>
            <a:rPr lang="en-US" sz="1800" dirty="0" smtClean="0">
              <a:latin typeface="Times New Roman" pitchFamily="18" charset="0"/>
              <a:cs typeface="Times New Roman" pitchFamily="18" charset="0"/>
            </a:rPr>
            <a:t>The inferior medial wall of the orbit</a:t>
          </a:r>
          <a:endParaRPr lang="en-US" sz="1800" dirty="0">
            <a:latin typeface="Times New Roman" pitchFamily="18" charset="0"/>
            <a:cs typeface="Times New Roman" pitchFamily="18" charset="0"/>
          </a:endParaRPr>
        </a:p>
      </dgm:t>
    </dgm:pt>
    <dgm:pt modelId="{9258B4E8-0953-4F76-8151-7C38A953A705}" type="parTrans" cxnId="{78C97F13-D291-4834-84A0-77B23D351256}">
      <dgm:prSet/>
      <dgm:spPr/>
      <dgm:t>
        <a:bodyPr/>
        <a:lstStyle/>
        <a:p>
          <a:endParaRPr lang="en-US"/>
        </a:p>
      </dgm:t>
    </dgm:pt>
    <dgm:pt modelId="{04FECEEB-AF9F-4D12-8332-FB085F850ED6}" type="sibTrans" cxnId="{78C97F13-D291-4834-84A0-77B23D351256}">
      <dgm:prSet/>
      <dgm:spPr/>
      <dgm:t>
        <a:bodyPr/>
        <a:lstStyle/>
        <a:p>
          <a:endParaRPr lang="en-US"/>
        </a:p>
      </dgm:t>
    </dgm:pt>
    <dgm:pt modelId="{1A97046F-167F-49A5-ADEF-8F9D75E7A70C}">
      <dgm:prSet phldrT="[Text]" custT="1"/>
      <dgm:spPr/>
      <dgm:t>
        <a:bodyPr/>
        <a:lstStyle/>
        <a:p>
          <a:pPr algn="l"/>
          <a:r>
            <a:rPr lang="en-US" sz="1800" dirty="0" smtClean="0">
              <a:latin typeface="Times New Roman" pitchFamily="18" charset="0"/>
              <a:cs typeface="Times New Roman" pitchFamily="18" charset="0"/>
            </a:rPr>
            <a:t>Apex of the orbit: </a:t>
          </a:r>
          <a:r>
            <a:rPr lang="en-US" sz="1800" dirty="0" err="1" smtClean="0">
              <a:latin typeface="Times New Roman" pitchFamily="18" charset="0"/>
              <a:cs typeface="Times New Roman" pitchFamily="18" charset="0"/>
            </a:rPr>
            <a:t>Anulus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tendineus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communis</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Zinni</a:t>
          </a:r>
          <a:r>
            <a:rPr lang="en-US" sz="1800" dirty="0" smtClean="0">
              <a:latin typeface="Times New Roman" pitchFamily="18" charset="0"/>
              <a:cs typeface="Times New Roman" pitchFamily="18" charset="0"/>
            </a:rPr>
            <a:t>) </a:t>
          </a:r>
          <a:endParaRPr lang="en-US" sz="1800" dirty="0">
            <a:latin typeface="Times New Roman" pitchFamily="18" charset="0"/>
            <a:cs typeface="Times New Roman" pitchFamily="18" charset="0"/>
          </a:endParaRPr>
        </a:p>
      </dgm:t>
    </dgm:pt>
    <dgm:pt modelId="{3A873AEC-B794-4A79-AD26-3827262046C1}" type="parTrans" cxnId="{1CA9F414-F25C-4204-A89A-F479FF2529CA}">
      <dgm:prSet/>
      <dgm:spPr/>
      <dgm:t>
        <a:bodyPr/>
        <a:lstStyle/>
        <a:p>
          <a:endParaRPr lang="en-US"/>
        </a:p>
      </dgm:t>
    </dgm:pt>
    <dgm:pt modelId="{C0F8C6A4-35EF-48B2-91A8-B11395B12F59}" type="sibTrans" cxnId="{1CA9F414-F25C-4204-A89A-F479FF2529CA}">
      <dgm:prSet/>
      <dgm:spPr/>
      <dgm:t>
        <a:bodyPr/>
        <a:lstStyle/>
        <a:p>
          <a:endParaRPr lang="en-US"/>
        </a:p>
      </dgm:t>
    </dgm:pt>
    <dgm:pt modelId="{77E336E9-333E-41FE-915A-20CAFC3DEF13}">
      <dgm:prSet phldrT="[Text]" custT="1"/>
      <dgm:spPr/>
      <dgm:t>
        <a:bodyPr/>
        <a:lstStyle/>
        <a:p>
          <a:pPr algn="l"/>
          <a:r>
            <a:rPr lang="en-US" sz="1800" dirty="0" smtClean="0">
              <a:latin typeface="Times New Roman" pitchFamily="18" charset="0"/>
              <a:cs typeface="Times New Roman" pitchFamily="18" charset="0"/>
            </a:rPr>
            <a:t>The longest muscle body 40mm + tendon 20mm</a:t>
          </a:r>
          <a:endParaRPr lang="en-US" sz="1800" dirty="0">
            <a:latin typeface="Times New Roman" pitchFamily="18" charset="0"/>
            <a:cs typeface="Times New Roman" pitchFamily="18" charset="0"/>
          </a:endParaRPr>
        </a:p>
      </dgm:t>
    </dgm:pt>
    <dgm:pt modelId="{0E182A44-A837-4072-A9A2-240B8814CA87}" type="parTrans" cxnId="{907013B8-93C9-4C9F-842A-84A20D005DFE}">
      <dgm:prSet/>
      <dgm:spPr/>
      <dgm:t>
        <a:bodyPr/>
        <a:lstStyle/>
        <a:p>
          <a:endParaRPr lang="en-US"/>
        </a:p>
      </dgm:t>
    </dgm:pt>
    <dgm:pt modelId="{732FB662-710D-4C40-9242-69D77B4E2C00}" type="sibTrans" cxnId="{907013B8-93C9-4C9F-842A-84A20D005DFE}">
      <dgm:prSet/>
      <dgm:spPr/>
      <dgm:t>
        <a:bodyPr/>
        <a:lstStyle/>
        <a:p>
          <a:endParaRPr lang="en-US"/>
        </a:p>
      </dgm:t>
    </dgm:pt>
    <dgm:pt modelId="{296D262B-5ED5-4C2C-93A4-BD9F73C9EF32}">
      <dgm:prSet phldrT="[Text]" custT="1"/>
      <dgm:spPr/>
      <dgm:t>
        <a:bodyPr/>
        <a:lstStyle/>
        <a:p>
          <a:pPr algn="l"/>
          <a:r>
            <a:rPr lang="en-US" sz="1800" dirty="0" smtClean="0">
              <a:latin typeface="Times New Roman" pitchFamily="18" charset="0"/>
              <a:cs typeface="Times New Roman" pitchFamily="18" charset="0"/>
            </a:rPr>
            <a:t>Trochlea of superior oblique: physiological insertion</a:t>
          </a:r>
          <a:endParaRPr lang="en-US" sz="1800" dirty="0">
            <a:latin typeface="Times New Roman" pitchFamily="18" charset="0"/>
            <a:cs typeface="Times New Roman" pitchFamily="18" charset="0"/>
          </a:endParaRPr>
        </a:p>
      </dgm:t>
    </dgm:pt>
    <dgm:pt modelId="{09071085-7370-445E-84B3-5D41F6519E74}" type="parTrans" cxnId="{AD25979F-A5F9-44D9-A577-03B8D00B0A55}">
      <dgm:prSet/>
      <dgm:spPr/>
      <dgm:t>
        <a:bodyPr/>
        <a:lstStyle/>
        <a:p>
          <a:endParaRPr lang="en-US"/>
        </a:p>
      </dgm:t>
    </dgm:pt>
    <dgm:pt modelId="{2A0A6E4C-B517-44BD-8309-C7A3E6FE54B6}" type="sibTrans" cxnId="{AD25979F-A5F9-44D9-A577-03B8D00B0A55}">
      <dgm:prSet/>
      <dgm:spPr/>
      <dgm:t>
        <a:bodyPr/>
        <a:lstStyle/>
        <a:p>
          <a:endParaRPr lang="en-US"/>
        </a:p>
      </dgm:t>
    </dgm:pt>
    <dgm:pt modelId="{AD3E6FEB-EC92-465C-ADFE-29BF2FDDD6E8}">
      <dgm:prSet phldrT="[Text]" custT="1"/>
      <dgm:spPr/>
      <dgm:t>
        <a:bodyPr/>
        <a:lstStyle/>
        <a:p>
          <a:pPr algn="l"/>
          <a:r>
            <a:rPr lang="en-US" sz="1800" dirty="0" smtClean="0">
              <a:latin typeface="Times New Roman" pitchFamily="18" charset="0"/>
              <a:cs typeface="Times New Roman" pitchFamily="18" charset="0"/>
            </a:rPr>
            <a:t>Posterior outer upper quadrant (inserted behind the equator)</a:t>
          </a:r>
          <a:endParaRPr lang="en-US" sz="1800" dirty="0">
            <a:latin typeface="Times New Roman" pitchFamily="18" charset="0"/>
            <a:cs typeface="Times New Roman" pitchFamily="18" charset="0"/>
          </a:endParaRPr>
        </a:p>
      </dgm:t>
    </dgm:pt>
    <dgm:pt modelId="{9DE5B086-962C-4DDD-BA1C-26EDDCF98B40}" type="parTrans" cxnId="{CDF17210-8F26-47E3-AAB9-DBBD6F42068F}">
      <dgm:prSet/>
      <dgm:spPr/>
      <dgm:t>
        <a:bodyPr/>
        <a:lstStyle/>
        <a:p>
          <a:endParaRPr lang="en-US"/>
        </a:p>
      </dgm:t>
    </dgm:pt>
    <dgm:pt modelId="{9F6BD188-F3CD-48CC-92F1-2210E5A23F4C}" type="sibTrans" cxnId="{CDF17210-8F26-47E3-AAB9-DBBD6F42068F}">
      <dgm:prSet/>
      <dgm:spPr/>
      <dgm:t>
        <a:bodyPr/>
        <a:lstStyle/>
        <a:p>
          <a:endParaRPr lang="en-US"/>
        </a:p>
      </dgm:t>
    </dgm:pt>
    <dgm:pt modelId="{A7E9D17C-B352-406F-AFE1-5A8627044C40}">
      <dgm:prSet phldrT="[Text]" custT="1"/>
      <dgm:spPr/>
      <dgm:t>
        <a:bodyPr/>
        <a:lstStyle/>
        <a:p>
          <a:r>
            <a:rPr lang="en-US" sz="1800" dirty="0" smtClean="0">
              <a:latin typeface="Times New Roman" pitchFamily="18" charset="0"/>
              <a:cs typeface="Times New Roman" pitchFamily="18" charset="0"/>
            </a:rPr>
            <a:t>The shortest 37mm</a:t>
          </a:r>
          <a:endParaRPr lang="en-US" sz="1800" dirty="0">
            <a:latin typeface="Times New Roman" pitchFamily="18" charset="0"/>
            <a:cs typeface="Times New Roman" pitchFamily="18" charset="0"/>
          </a:endParaRPr>
        </a:p>
      </dgm:t>
    </dgm:pt>
    <dgm:pt modelId="{6D1521EA-A563-45A4-8300-1C216D11754D}" type="parTrans" cxnId="{32EC266D-3DB4-47DD-9B2D-583C92527FBB}">
      <dgm:prSet/>
      <dgm:spPr/>
      <dgm:t>
        <a:bodyPr/>
        <a:lstStyle/>
        <a:p>
          <a:endParaRPr lang="en-US"/>
        </a:p>
      </dgm:t>
    </dgm:pt>
    <dgm:pt modelId="{DFA455D4-5C33-4C11-A953-CDD9881D3087}" type="sibTrans" cxnId="{32EC266D-3DB4-47DD-9B2D-583C92527FBB}">
      <dgm:prSet/>
      <dgm:spPr/>
      <dgm:t>
        <a:bodyPr/>
        <a:lstStyle/>
        <a:p>
          <a:endParaRPr lang="en-US"/>
        </a:p>
      </dgm:t>
    </dgm:pt>
    <dgm:pt modelId="{66E5631F-176E-4F12-A04C-C895D33E034B}">
      <dgm:prSet phldrT="[Text]" custT="1"/>
      <dgm:spPr/>
      <dgm:t>
        <a:bodyPr/>
        <a:lstStyle/>
        <a:p>
          <a:r>
            <a:rPr lang="en-US" sz="1800" dirty="0" smtClean="0">
              <a:latin typeface="Times New Roman" pitchFamily="18" charset="0"/>
              <a:cs typeface="Times New Roman" pitchFamily="18" charset="0"/>
            </a:rPr>
            <a:t>Posterior outer lower quadrant</a:t>
          </a:r>
          <a:r>
            <a:rPr lang="sr-Latn-CS" sz="1800" dirty="0" smtClean="0">
              <a:latin typeface="Times New Roman" pitchFamily="18" charset="0"/>
              <a:cs typeface="Times New Roman" pitchFamily="18" charset="0"/>
            </a:rPr>
            <a:t> </a:t>
          </a:r>
          <a:r>
            <a:rPr lang="sr-Cyrl-CS" sz="1800" dirty="0" smtClean="0">
              <a:latin typeface="Times New Roman" pitchFamily="18" charset="0"/>
              <a:cs typeface="Times New Roman" pitchFamily="18" charset="0"/>
            </a:rPr>
            <a:t>(</a:t>
          </a:r>
          <a:r>
            <a:rPr lang="en-US" sz="1800" dirty="0" smtClean="0">
              <a:latin typeface="Times New Roman" pitchFamily="18" charset="0"/>
              <a:cs typeface="Times New Roman" pitchFamily="18" charset="0"/>
            </a:rPr>
            <a:t>inserted behind the equator</a:t>
          </a:r>
          <a:r>
            <a:rPr lang="sr-Cyrl-CS" sz="1600" dirty="0" smtClean="0">
              <a:latin typeface="Times New Roman" pitchFamily="18" charset="0"/>
              <a:cs typeface="Times New Roman" pitchFamily="18" charset="0"/>
            </a:rPr>
            <a:t>)</a:t>
          </a:r>
          <a:endParaRPr lang="en-US" sz="1600" dirty="0">
            <a:latin typeface="Times New Roman" pitchFamily="18" charset="0"/>
            <a:cs typeface="Times New Roman" pitchFamily="18" charset="0"/>
          </a:endParaRPr>
        </a:p>
      </dgm:t>
    </dgm:pt>
    <dgm:pt modelId="{7AFF80A2-0F50-403B-88CD-48870E16E42D}" type="sibTrans" cxnId="{0E4317C3-E8DB-46F8-810F-4FBB4D6AB962}">
      <dgm:prSet/>
      <dgm:spPr/>
      <dgm:t>
        <a:bodyPr/>
        <a:lstStyle/>
        <a:p>
          <a:endParaRPr lang="en-US"/>
        </a:p>
      </dgm:t>
    </dgm:pt>
    <dgm:pt modelId="{A2198787-DE17-43FA-B13D-64E6E7AE13F1}" type="parTrans" cxnId="{0E4317C3-E8DB-46F8-810F-4FBB4D6AB962}">
      <dgm:prSet/>
      <dgm:spPr/>
      <dgm:t>
        <a:bodyPr/>
        <a:lstStyle/>
        <a:p>
          <a:endParaRPr lang="en-US"/>
        </a:p>
      </dgm:t>
    </dgm:pt>
    <dgm:pt modelId="{895EC0C1-5220-486A-8116-F89651207ADD}" type="pres">
      <dgm:prSet presAssocID="{86B824FF-A20E-4F67-BE82-6DDCFC266290}" presName="linear" presStyleCnt="0">
        <dgm:presLayoutVars>
          <dgm:animLvl val="lvl"/>
          <dgm:resizeHandles val="exact"/>
        </dgm:presLayoutVars>
      </dgm:prSet>
      <dgm:spPr/>
      <dgm:t>
        <a:bodyPr/>
        <a:lstStyle/>
        <a:p>
          <a:endParaRPr lang="en-US"/>
        </a:p>
      </dgm:t>
    </dgm:pt>
    <dgm:pt modelId="{BB9E4428-69E9-4217-BF39-F77BF57241D7}" type="pres">
      <dgm:prSet presAssocID="{BB6E91C3-261F-4340-89A0-B07E65780E21}" presName="parentText" presStyleLbl="node1" presStyleIdx="0" presStyleCnt="2">
        <dgm:presLayoutVars>
          <dgm:chMax val="0"/>
          <dgm:bulletEnabled val="1"/>
        </dgm:presLayoutVars>
      </dgm:prSet>
      <dgm:spPr/>
      <dgm:t>
        <a:bodyPr/>
        <a:lstStyle/>
        <a:p>
          <a:endParaRPr lang="en-US"/>
        </a:p>
      </dgm:t>
    </dgm:pt>
    <dgm:pt modelId="{AC45430F-0A68-4E75-ADFF-35C39E454213}" type="pres">
      <dgm:prSet presAssocID="{BB6E91C3-261F-4340-89A0-B07E65780E21}" presName="childText" presStyleLbl="revTx" presStyleIdx="0" presStyleCnt="2">
        <dgm:presLayoutVars>
          <dgm:bulletEnabled val="1"/>
        </dgm:presLayoutVars>
      </dgm:prSet>
      <dgm:spPr/>
      <dgm:t>
        <a:bodyPr/>
        <a:lstStyle/>
        <a:p>
          <a:endParaRPr lang="en-US"/>
        </a:p>
      </dgm:t>
    </dgm:pt>
    <dgm:pt modelId="{0B6AFD0A-630C-42B3-8BD0-49AC369E3253}" type="pres">
      <dgm:prSet presAssocID="{51BA8806-DA8E-48BF-B3A4-FC215B2403A6}" presName="parentText" presStyleLbl="node1" presStyleIdx="1" presStyleCnt="2">
        <dgm:presLayoutVars>
          <dgm:chMax val="0"/>
          <dgm:bulletEnabled val="1"/>
        </dgm:presLayoutVars>
      </dgm:prSet>
      <dgm:spPr/>
      <dgm:t>
        <a:bodyPr/>
        <a:lstStyle/>
        <a:p>
          <a:endParaRPr lang="en-US"/>
        </a:p>
      </dgm:t>
    </dgm:pt>
    <dgm:pt modelId="{EAF3D048-1257-49F8-B030-B567D5681D1C}" type="pres">
      <dgm:prSet presAssocID="{51BA8806-DA8E-48BF-B3A4-FC215B2403A6}" presName="childText" presStyleLbl="revTx" presStyleIdx="1" presStyleCnt="2">
        <dgm:presLayoutVars>
          <dgm:bulletEnabled val="1"/>
        </dgm:presLayoutVars>
      </dgm:prSet>
      <dgm:spPr/>
      <dgm:t>
        <a:bodyPr/>
        <a:lstStyle/>
        <a:p>
          <a:endParaRPr lang="en-US"/>
        </a:p>
      </dgm:t>
    </dgm:pt>
  </dgm:ptLst>
  <dgm:cxnLst>
    <dgm:cxn modelId="{1CA9F414-F25C-4204-A89A-F479FF2529CA}" srcId="{BB6E91C3-261F-4340-89A0-B07E65780E21}" destId="{1A97046F-167F-49A5-ADEF-8F9D75E7A70C}" srcOrd="1" destOrd="0" parTransId="{3A873AEC-B794-4A79-AD26-3827262046C1}" sibTransId="{C0F8C6A4-35EF-48B2-91A8-B11395B12F59}"/>
    <dgm:cxn modelId="{C5813C62-365F-4094-8C85-D64CFC96A1A1}" srcId="{86B824FF-A20E-4F67-BE82-6DDCFC266290}" destId="{51BA8806-DA8E-48BF-B3A4-FC215B2403A6}" srcOrd="1" destOrd="0" parTransId="{C3DC8E0D-1CF7-493F-93CE-45AD812852B0}" sibTransId="{F8F21168-461A-4F01-A55B-DAC9A0908EDC}"/>
    <dgm:cxn modelId="{BEF81611-C434-4CC1-9301-0760FFC7D6A8}" type="presOf" srcId="{A6061654-34EF-4521-8ABB-8270444446F7}" destId="{EAF3D048-1257-49F8-B030-B567D5681D1C}" srcOrd="0" destOrd="0" presId="urn:microsoft.com/office/officeart/2005/8/layout/vList2"/>
    <dgm:cxn modelId="{8F027321-6EC9-4C0E-99C2-F542B2A62192}" type="presOf" srcId="{AD3E6FEB-EC92-465C-ADFE-29BF2FDDD6E8}" destId="{AC45430F-0A68-4E75-ADFF-35C39E454213}" srcOrd="0" destOrd="3" presId="urn:microsoft.com/office/officeart/2005/8/layout/vList2"/>
    <dgm:cxn modelId="{AD25979F-A5F9-44D9-A577-03B8D00B0A55}" srcId="{BB6E91C3-261F-4340-89A0-B07E65780E21}" destId="{296D262B-5ED5-4C2C-93A4-BD9F73C9EF32}" srcOrd="2" destOrd="0" parTransId="{09071085-7370-445E-84B3-5D41F6519E74}" sibTransId="{2A0A6E4C-B517-44BD-8309-C7A3E6FE54B6}"/>
    <dgm:cxn modelId="{3217E425-9893-44CB-B94E-DB1034855071}" type="presOf" srcId="{1A97046F-167F-49A5-ADEF-8F9D75E7A70C}" destId="{AC45430F-0A68-4E75-ADFF-35C39E454213}" srcOrd="0" destOrd="1" presId="urn:microsoft.com/office/officeart/2005/8/layout/vList2"/>
    <dgm:cxn modelId="{9E4DCA78-22ED-46EF-9B77-66CEB6AF4266}" type="presOf" srcId="{86B824FF-A20E-4F67-BE82-6DDCFC266290}" destId="{895EC0C1-5220-486A-8116-F89651207ADD}" srcOrd="0" destOrd="0" presId="urn:microsoft.com/office/officeart/2005/8/layout/vList2"/>
    <dgm:cxn modelId="{78C97F13-D291-4834-84A0-77B23D351256}" srcId="{51BA8806-DA8E-48BF-B3A4-FC215B2403A6}" destId="{A6061654-34EF-4521-8ABB-8270444446F7}" srcOrd="0" destOrd="0" parTransId="{9258B4E8-0953-4F76-8151-7C38A953A705}" sibTransId="{04FECEEB-AF9F-4D12-8332-FB085F850ED6}"/>
    <dgm:cxn modelId="{B72F355D-8AC0-434E-9141-E0506BD82AE2}" type="presOf" srcId="{296D262B-5ED5-4C2C-93A4-BD9F73C9EF32}" destId="{AC45430F-0A68-4E75-ADFF-35C39E454213}" srcOrd="0" destOrd="2" presId="urn:microsoft.com/office/officeart/2005/8/layout/vList2"/>
    <dgm:cxn modelId="{698BB14A-4871-47F4-B5C4-C5EEB51ACDDC}" type="presOf" srcId="{66E5631F-176E-4F12-A04C-C895D33E034B}" destId="{EAF3D048-1257-49F8-B030-B567D5681D1C}" srcOrd="0" destOrd="2" presId="urn:microsoft.com/office/officeart/2005/8/layout/vList2"/>
    <dgm:cxn modelId="{CDF17210-8F26-47E3-AAB9-DBBD6F42068F}" srcId="{BB6E91C3-261F-4340-89A0-B07E65780E21}" destId="{AD3E6FEB-EC92-465C-ADFE-29BF2FDDD6E8}" srcOrd="3" destOrd="0" parTransId="{9DE5B086-962C-4DDD-BA1C-26EDDCF98B40}" sibTransId="{9F6BD188-F3CD-48CC-92F1-2210E5A23F4C}"/>
    <dgm:cxn modelId="{AFAC76FE-CC39-4576-B733-026FB723413F}" srcId="{86B824FF-A20E-4F67-BE82-6DDCFC266290}" destId="{BB6E91C3-261F-4340-89A0-B07E65780E21}" srcOrd="0" destOrd="0" parTransId="{F7645C25-4230-44A9-AE13-140CC1D8E649}" sibTransId="{E372BE3C-2794-46EB-8FDD-1A7D5452F664}"/>
    <dgm:cxn modelId="{32EC266D-3DB4-47DD-9B2D-583C92527FBB}" srcId="{51BA8806-DA8E-48BF-B3A4-FC215B2403A6}" destId="{A7E9D17C-B352-406F-AFE1-5A8627044C40}" srcOrd="1" destOrd="0" parTransId="{6D1521EA-A563-45A4-8300-1C216D11754D}" sibTransId="{DFA455D4-5C33-4C11-A953-CDD9881D3087}"/>
    <dgm:cxn modelId="{0E4317C3-E8DB-46F8-810F-4FBB4D6AB962}" srcId="{51BA8806-DA8E-48BF-B3A4-FC215B2403A6}" destId="{66E5631F-176E-4F12-A04C-C895D33E034B}" srcOrd="2" destOrd="0" parTransId="{A2198787-DE17-43FA-B13D-64E6E7AE13F1}" sibTransId="{7AFF80A2-0F50-403B-88CD-48870E16E42D}"/>
    <dgm:cxn modelId="{B52FA90A-7D9B-4CA2-BA5B-493ABABB5DCB}" type="presOf" srcId="{A7E9D17C-B352-406F-AFE1-5A8627044C40}" destId="{EAF3D048-1257-49F8-B030-B567D5681D1C}" srcOrd="0" destOrd="1" presId="urn:microsoft.com/office/officeart/2005/8/layout/vList2"/>
    <dgm:cxn modelId="{11F121CB-70CA-4635-83F6-CE3AC9050D4A}" type="presOf" srcId="{BB6E91C3-261F-4340-89A0-B07E65780E21}" destId="{BB9E4428-69E9-4217-BF39-F77BF57241D7}" srcOrd="0" destOrd="0" presId="urn:microsoft.com/office/officeart/2005/8/layout/vList2"/>
    <dgm:cxn modelId="{907013B8-93C9-4C9F-842A-84A20D005DFE}" srcId="{BB6E91C3-261F-4340-89A0-B07E65780E21}" destId="{77E336E9-333E-41FE-915A-20CAFC3DEF13}" srcOrd="0" destOrd="0" parTransId="{0E182A44-A837-4072-A9A2-240B8814CA87}" sibTransId="{732FB662-710D-4C40-9242-69D77B4E2C00}"/>
    <dgm:cxn modelId="{D5B6064A-6F34-4A34-99CD-36C4C31D4343}" type="presOf" srcId="{77E336E9-333E-41FE-915A-20CAFC3DEF13}" destId="{AC45430F-0A68-4E75-ADFF-35C39E454213}" srcOrd="0" destOrd="0" presId="urn:microsoft.com/office/officeart/2005/8/layout/vList2"/>
    <dgm:cxn modelId="{75117E1E-BE72-4B58-962B-45A6B21D01A1}" type="presOf" srcId="{51BA8806-DA8E-48BF-B3A4-FC215B2403A6}" destId="{0B6AFD0A-630C-42B3-8BD0-49AC369E3253}" srcOrd="0" destOrd="0" presId="urn:microsoft.com/office/officeart/2005/8/layout/vList2"/>
    <dgm:cxn modelId="{E826D945-C195-4792-A374-407B9A13C40A}" type="presParOf" srcId="{895EC0C1-5220-486A-8116-F89651207ADD}" destId="{BB9E4428-69E9-4217-BF39-F77BF57241D7}" srcOrd="0" destOrd="0" presId="urn:microsoft.com/office/officeart/2005/8/layout/vList2"/>
    <dgm:cxn modelId="{EABE9B1E-920E-4301-A568-FE1BE11A06D1}" type="presParOf" srcId="{895EC0C1-5220-486A-8116-F89651207ADD}" destId="{AC45430F-0A68-4E75-ADFF-35C39E454213}" srcOrd="1" destOrd="0" presId="urn:microsoft.com/office/officeart/2005/8/layout/vList2"/>
    <dgm:cxn modelId="{AE59D5B1-DF4A-4BFD-8877-4BAC26D96624}" type="presParOf" srcId="{895EC0C1-5220-486A-8116-F89651207ADD}" destId="{0B6AFD0A-630C-42B3-8BD0-49AC369E3253}" srcOrd="2" destOrd="0" presId="urn:microsoft.com/office/officeart/2005/8/layout/vList2"/>
    <dgm:cxn modelId="{E4F210E2-A970-456A-9F8B-141818C05717}" type="presParOf" srcId="{895EC0C1-5220-486A-8116-F89651207ADD}" destId="{EAF3D048-1257-49F8-B030-B567D5681D1C}" srcOrd="3"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60.xml><?xml version="1.0" encoding="utf-8"?>
<dgm:dataModel xmlns:dgm="http://schemas.openxmlformats.org/drawingml/2006/diagram" xmlns:a="http://schemas.openxmlformats.org/drawingml/2006/main">
  <dgm:ptLst>
    <dgm:pt modelId="{394A8678-CB42-40B2-AB1A-7C09DEDEF2B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03297E3-0034-4446-B58C-21A03E78BC0E}">
      <dgm:prSet phldrT="[Text]" custT="1"/>
      <dgm:spPr/>
      <dgm:t>
        <a:bodyPr/>
        <a:lstStyle/>
        <a:p>
          <a:r>
            <a:rPr lang="en-US" sz="1800" dirty="0" smtClean="0">
              <a:latin typeface="Times New Roman" pitchFamily="18" charset="0"/>
              <a:cs typeface="Times New Roman" pitchFamily="18" charset="0"/>
            </a:rPr>
            <a:t>4</a:t>
          </a:r>
          <a:r>
            <a:rPr lang="en-US" sz="1800" baseline="30000" dirty="0" smtClean="0">
              <a:latin typeface="Times New Roman" pitchFamily="18" charset="0"/>
              <a:cs typeface="Times New Roman" pitchFamily="18" charset="0"/>
            </a:rPr>
            <a:t>th</a:t>
          </a:r>
          <a:r>
            <a:rPr lang="en-US" sz="1800" dirty="0" smtClean="0">
              <a:latin typeface="Times New Roman" pitchFamily="18" charset="0"/>
              <a:cs typeface="Times New Roman" pitchFamily="18" charset="0"/>
            </a:rPr>
            <a:t> nerve palsy</a:t>
          </a:r>
          <a:endParaRPr lang="en-US" sz="1800" dirty="0">
            <a:latin typeface="Times New Roman" pitchFamily="18" charset="0"/>
            <a:cs typeface="Times New Roman" pitchFamily="18" charset="0"/>
          </a:endParaRPr>
        </a:p>
      </dgm:t>
    </dgm:pt>
    <dgm:pt modelId="{F27CB631-A1E9-406E-B559-60F180466A18}" type="parTrans" cxnId="{C74DE4E4-685F-4D9C-B884-6AE37EDBBF9A}">
      <dgm:prSet/>
      <dgm:spPr/>
      <dgm:t>
        <a:bodyPr/>
        <a:lstStyle/>
        <a:p>
          <a:endParaRPr lang="en-US"/>
        </a:p>
      </dgm:t>
    </dgm:pt>
    <dgm:pt modelId="{613ECF81-BEC3-4830-824D-6385D18C67AB}" type="sibTrans" cxnId="{C74DE4E4-685F-4D9C-B884-6AE37EDBBF9A}">
      <dgm:prSet/>
      <dgm:spPr/>
      <dgm:t>
        <a:bodyPr/>
        <a:lstStyle/>
        <a:p>
          <a:endParaRPr lang="en-US"/>
        </a:p>
      </dgm:t>
    </dgm:pt>
    <dgm:pt modelId="{69FAA0EE-625B-4E21-8499-3F5E7E6AB6A2}">
      <dgm:prSet phldrT="[Text]" custT="1"/>
      <dgm:spPr/>
      <dgm:t>
        <a:bodyPr/>
        <a:lstStyle/>
        <a:p>
          <a:r>
            <a:rPr lang="en-US" sz="1800" dirty="0" smtClean="0">
              <a:latin typeface="Times New Roman" pitchFamily="18" charset="0"/>
              <a:cs typeface="Times New Roman" pitchFamily="18" charset="0"/>
            </a:rPr>
            <a:t>It is only crossed cranial nerve; this means that the 4</a:t>
          </a:r>
          <a:r>
            <a:rPr lang="en-US" sz="1800" baseline="30000" dirty="0" smtClean="0">
              <a:latin typeface="Times New Roman" pitchFamily="18" charset="0"/>
              <a:cs typeface="Times New Roman" pitchFamily="18" charset="0"/>
            </a:rPr>
            <a:t>th</a:t>
          </a:r>
          <a:r>
            <a:rPr lang="en-US" sz="1800" dirty="0" smtClean="0">
              <a:latin typeface="Times New Roman" pitchFamily="18" charset="0"/>
              <a:cs typeface="Times New Roman" pitchFamily="18" charset="0"/>
            </a:rPr>
            <a:t> nerve nucleus innervates the contralateral superior oblique muscle</a:t>
          </a:r>
          <a:endParaRPr lang="en-US" sz="1800" dirty="0">
            <a:latin typeface="Times New Roman" pitchFamily="18" charset="0"/>
            <a:cs typeface="Times New Roman" pitchFamily="18" charset="0"/>
          </a:endParaRPr>
        </a:p>
      </dgm:t>
    </dgm:pt>
    <dgm:pt modelId="{512DF1A1-2C21-4FBF-A061-44BBD7E082AC}" type="parTrans" cxnId="{9144FA22-75BB-441C-83F5-961783189A5F}">
      <dgm:prSet/>
      <dgm:spPr/>
      <dgm:t>
        <a:bodyPr/>
        <a:lstStyle/>
        <a:p>
          <a:endParaRPr lang="en-US"/>
        </a:p>
      </dgm:t>
    </dgm:pt>
    <dgm:pt modelId="{EE12D22B-7A50-4C76-9988-3B9ABE875666}" type="sibTrans" cxnId="{9144FA22-75BB-441C-83F5-961783189A5F}">
      <dgm:prSet/>
      <dgm:spPr/>
      <dgm:t>
        <a:bodyPr/>
        <a:lstStyle/>
        <a:p>
          <a:endParaRPr lang="en-US"/>
        </a:p>
      </dgm:t>
    </dgm:pt>
    <dgm:pt modelId="{3A05D048-1C3A-4351-B925-0569D772F45F}">
      <dgm:prSet phldrT="[Text]" custT="1"/>
      <dgm:spPr/>
      <dgm:t>
        <a:bodyPr/>
        <a:lstStyle/>
        <a:p>
          <a:r>
            <a:rPr lang="en-US" sz="1800" dirty="0" smtClean="0">
              <a:latin typeface="Times New Roman" pitchFamily="18" charset="0"/>
              <a:cs typeface="Times New Roman" pitchFamily="18" charset="0"/>
            </a:rPr>
            <a:t>The clinical features of a nuclear, fascicular and a peripheral 4</a:t>
          </a:r>
          <a:r>
            <a:rPr lang="en-US" sz="1800" baseline="30000" dirty="0" smtClean="0">
              <a:latin typeface="Times New Roman" pitchFamily="18" charset="0"/>
              <a:cs typeface="Times New Roman" pitchFamily="18" charset="0"/>
            </a:rPr>
            <a:t>th</a:t>
          </a:r>
          <a:r>
            <a:rPr lang="en-US" sz="1800" dirty="0" smtClean="0">
              <a:latin typeface="Times New Roman" pitchFamily="18" charset="0"/>
              <a:cs typeface="Times New Roman" pitchFamily="18" charset="0"/>
            </a:rPr>
            <a:t> nerve palsy are clinically indistinguishable </a:t>
          </a:r>
          <a:endParaRPr lang="en-US" sz="1800" dirty="0">
            <a:latin typeface="Times New Roman" pitchFamily="18" charset="0"/>
            <a:cs typeface="Times New Roman" pitchFamily="18" charset="0"/>
          </a:endParaRPr>
        </a:p>
      </dgm:t>
    </dgm:pt>
    <dgm:pt modelId="{CE0C96B5-69B2-4E90-9D91-9DAD8DF01ED9}" type="parTrans" cxnId="{50CBC1AF-87DB-4423-B0E4-2BED7F02D206}">
      <dgm:prSet/>
      <dgm:spPr/>
      <dgm:t>
        <a:bodyPr/>
        <a:lstStyle/>
        <a:p>
          <a:endParaRPr lang="en-US"/>
        </a:p>
      </dgm:t>
    </dgm:pt>
    <dgm:pt modelId="{0F7213D8-21C6-4DDA-A9B1-EF32B6307E09}" type="sibTrans" cxnId="{50CBC1AF-87DB-4423-B0E4-2BED7F02D206}">
      <dgm:prSet/>
      <dgm:spPr/>
      <dgm:t>
        <a:bodyPr/>
        <a:lstStyle/>
        <a:p>
          <a:endParaRPr lang="en-US"/>
        </a:p>
      </dgm:t>
    </dgm:pt>
    <dgm:pt modelId="{818D95ED-59D3-4D46-BB3E-A3F76D6E284E}" type="pres">
      <dgm:prSet presAssocID="{394A8678-CB42-40B2-AB1A-7C09DEDEF2BB}" presName="Name0" presStyleCnt="0">
        <dgm:presLayoutVars>
          <dgm:dir/>
          <dgm:animLvl val="lvl"/>
          <dgm:resizeHandles val="exact"/>
        </dgm:presLayoutVars>
      </dgm:prSet>
      <dgm:spPr/>
      <dgm:t>
        <a:bodyPr/>
        <a:lstStyle/>
        <a:p>
          <a:endParaRPr lang="en-US"/>
        </a:p>
      </dgm:t>
    </dgm:pt>
    <dgm:pt modelId="{67D5813B-F3F9-4978-A09A-DBCB476224A4}" type="pres">
      <dgm:prSet presAssocID="{403297E3-0034-4446-B58C-21A03E78BC0E}" presName="linNode" presStyleCnt="0"/>
      <dgm:spPr/>
    </dgm:pt>
    <dgm:pt modelId="{EB78997E-4C2D-4741-A8F4-D5AC16B84603}" type="pres">
      <dgm:prSet presAssocID="{403297E3-0034-4446-B58C-21A03E78BC0E}" presName="parentText" presStyleLbl="node1" presStyleIdx="0" presStyleCnt="1" custScaleX="127044">
        <dgm:presLayoutVars>
          <dgm:chMax val="1"/>
          <dgm:bulletEnabled val="1"/>
        </dgm:presLayoutVars>
      </dgm:prSet>
      <dgm:spPr/>
      <dgm:t>
        <a:bodyPr/>
        <a:lstStyle/>
        <a:p>
          <a:endParaRPr lang="en-US"/>
        </a:p>
      </dgm:t>
    </dgm:pt>
    <dgm:pt modelId="{16D8B121-D6DC-4D5C-B779-CE55369A02DC}" type="pres">
      <dgm:prSet presAssocID="{403297E3-0034-4446-B58C-21A03E78BC0E}" presName="descendantText" presStyleLbl="alignAccFollowNode1" presStyleIdx="0" presStyleCnt="1" custScaleX="282007" custScaleY="125000">
        <dgm:presLayoutVars>
          <dgm:bulletEnabled val="1"/>
        </dgm:presLayoutVars>
      </dgm:prSet>
      <dgm:spPr/>
      <dgm:t>
        <a:bodyPr/>
        <a:lstStyle/>
        <a:p>
          <a:endParaRPr lang="en-US"/>
        </a:p>
      </dgm:t>
    </dgm:pt>
  </dgm:ptLst>
  <dgm:cxnLst>
    <dgm:cxn modelId="{433EBF2F-7DC6-46D9-90E3-120A5D641355}" type="presOf" srcId="{403297E3-0034-4446-B58C-21A03E78BC0E}" destId="{EB78997E-4C2D-4741-A8F4-D5AC16B84603}" srcOrd="0" destOrd="0" presId="urn:microsoft.com/office/officeart/2005/8/layout/vList5"/>
    <dgm:cxn modelId="{C74DE4E4-685F-4D9C-B884-6AE37EDBBF9A}" srcId="{394A8678-CB42-40B2-AB1A-7C09DEDEF2BB}" destId="{403297E3-0034-4446-B58C-21A03E78BC0E}" srcOrd="0" destOrd="0" parTransId="{F27CB631-A1E9-406E-B559-60F180466A18}" sibTransId="{613ECF81-BEC3-4830-824D-6385D18C67AB}"/>
    <dgm:cxn modelId="{1725B891-DBBE-41F2-9F04-75CAFE5540A2}" type="presOf" srcId="{394A8678-CB42-40B2-AB1A-7C09DEDEF2BB}" destId="{818D95ED-59D3-4D46-BB3E-A3F76D6E284E}" srcOrd="0" destOrd="0" presId="urn:microsoft.com/office/officeart/2005/8/layout/vList5"/>
    <dgm:cxn modelId="{840E90B3-1247-4026-A000-7A46D8669FC8}" type="presOf" srcId="{3A05D048-1C3A-4351-B925-0569D772F45F}" destId="{16D8B121-D6DC-4D5C-B779-CE55369A02DC}" srcOrd="0" destOrd="1" presId="urn:microsoft.com/office/officeart/2005/8/layout/vList5"/>
    <dgm:cxn modelId="{50CBC1AF-87DB-4423-B0E4-2BED7F02D206}" srcId="{403297E3-0034-4446-B58C-21A03E78BC0E}" destId="{3A05D048-1C3A-4351-B925-0569D772F45F}" srcOrd="1" destOrd="0" parTransId="{CE0C96B5-69B2-4E90-9D91-9DAD8DF01ED9}" sibTransId="{0F7213D8-21C6-4DDA-A9B1-EF32B6307E09}"/>
    <dgm:cxn modelId="{9773C3B5-10F7-4248-943B-962802F5B1B7}" type="presOf" srcId="{69FAA0EE-625B-4E21-8499-3F5E7E6AB6A2}" destId="{16D8B121-D6DC-4D5C-B779-CE55369A02DC}" srcOrd="0" destOrd="0" presId="urn:microsoft.com/office/officeart/2005/8/layout/vList5"/>
    <dgm:cxn modelId="{9144FA22-75BB-441C-83F5-961783189A5F}" srcId="{403297E3-0034-4446-B58C-21A03E78BC0E}" destId="{69FAA0EE-625B-4E21-8499-3F5E7E6AB6A2}" srcOrd="0" destOrd="0" parTransId="{512DF1A1-2C21-4FBF-A061-44BBD7E082AC}" sibTransId="{EE12D22B-7A50-4C76-9988-3B9ABE875666}"/>
    <dgm:cxn modelId="{E52E8FE7-07E8-45EE-8948-3DEFC728F1EA}" type="presParOf" srcId="{818D95ED-59D3-4D46-BB3E-A3F76D6E284E}" destId="{67D5813B-F3F9-4978-A09A-DBCB476224A4}" srcOrd="0" destOrd="0" presId="urn:microsoft.com/office/officeart/2005/8/layout/vList5"/>
    <dgm:cxn modelId="{698FF526-82BD-4346-8A5D-EE51989D7F6B}" type="presParOf" srcId="{67D5813B-F3F9-4978-A09A-DBCB476224A4}" destId="{EB78997E-4C2D-4741-A8F4-D5AC16B84603}" srcOrd="0" destOrd="0" presId="urn:microsoft.com/office/officeart/2005/8/layout/vList5"/>
    <dgm:cxn modelId="{6159E2E9-5DE6-4B57-82AF-9CCE5A65667B}" type="presParOf" srcId="{67D5813B-F3F9-4978-A09A-DBCB476224A4}" destId="{16D8B121-D6DC-4D5C-B779-CE55369A02DC}"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1.xml><?xml version="1.0" encoding="utf-8"?>
<dgm:dataModel xmlns:dgm="http://schemas.openxmlformats.org/drawingml/2006/diagram" xmlns:a="http://schemas.openxmlformats.org/drawingml/2006/main">
  <dgm:ptLst>
    <dgm:pt modelId="{394A8678-CB42-40B2-AB1A-7C09DEDEF2B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03297E3-0034-4446-B58C-21A03E78BC0E}">
      <dgm:prSet phldrT="[Text]" custT="1"/>
      <dgm:spPr/>
      <dgm:t>
        <a:bodyPr/>
        <a:lstStyle/>
        <a:p>
          <a:r>
            <a:rPr lang="en-US" sz="1800" dirty="0" smtClean="0">
              <a:latin typeface="Times New Roman" pitchFamily="18" charset="0"/>
              <a:cs typeface="Times New Roman" pitchFamily="18" charset="0"/>
            </a:rPr>
            <a:t> superior oblique muscle</a:t>
          </a:r>
        </a:p>
        <a:p>
          <a:r>
            <a:rPr lang="en-US" sz="1800" dirty="0" smtClean="0">
              <a:latin typeface="Times New Roman" pitchFamily="18" charset="0"/>
              <a:cs typeface="Times New Roman" pitchFamily="18" charset="0"/>
            </a:rPr>
            <a:t>1. </a:t>
          </a:r>
          <a:r>
            <a:rPr lang="en-US" sz="1800" dirty="0" err="1" smtClean="0">
              <a:latin typeface="Times New Roman" pitchFamily="18" charset="0"/>
              <a:cs typeface="Times New Roman" pitchFamily="18" charset="0"/>
            </a:rPr>
            <a:t>intorsio</a:t>
          </a:r>
          <a:r>
            <a:rPr lang="en-US" sz="1800" dirty="0" smtClean="0">
              <a:latin typeface="Times New Roman" pitchFamily="18" charset="0"/>
              <a:cs typeface="Times New Roman" pitchFamily="18" charset="0"/>
            </a:rPr>
            <a:t>,              2. </a:t>
          </a:r>
          <a:r>
            <a:rPr lang="en-US" sz="1800" dirty="0" err="1" smtClean="0">
              <a:latin typeface="Times New Roman" pitchFamily="18" charset="0"/>
              <a:cs typeface="Times New Roman" pitchFamily="18" charset="0"/>
            </a:rPr>
            <a:t>depressio</a:t>
          </a:r>
          <a:r>
            <a:rPr lang="en-US" sz="1800" dirty="0" smtClean="0">
              <a:latin typeface="Times New Roman" pitchFamily="18" charset="0"/>
              <a:cs typeface="Times New Roman" pitchFamily="18" charset="0"/>
            </a:rPr>
            <a:t>      3. </a:t>
          </a:r>
          <a:r>
            <a:rPr lang="en-US" sz="1800" dirty="0" err="1" smtClean="0">
              <a:latin typeface="Times New Roman" pitchFamily="18" charset="0"/>
              <a:cs typeface="Times New Roman" pitchFamily="18" charset="0"/>
            </a:rPr>
            <a:t>abductio</a:t>
          </a:r>
          <a:endParaRPr lang="en-US" sz="1800" dirty="0">
            <a:latin typeface="Times New Roman" pitchFamily="18" charset="0"/>
            <a:cs typeface="Times New Roman" pitchFamily="18" charset="0"/>
          </a:endParaRPr>
        </a:p>
      </dgm:t>
    </dgm:pt>
    <dgm:pt modelId="{F27CB631-A1E9-406E-B559-60F180466A18}" type="parTrans" cxnId="{C74DE4E4-685F-4D9C-B884-6AE37EDBBF9A}">
      <dgm:prSet/>
      <dgm:spPr/>
      <dgm:t>
        <a:bodyPr/>
        <a:lstStyle/>
        <a:p>
          <a:endParaRPr lang="en-US"/>
        </a:p>
      </dgm:t>
    </dgm:pt>
    <dgm:pt modelId="{613ECF81-BEC3-4830-824D-6385D18C67AB}" type="sibTrans" cxnId="{C74DE4E4-685F-4D9C-B884-6AE37EDBBF9A}">
      <dgm:prSet/>
      <dgm:spPr/>
      <dgm:t>
        <a:bodyPr/>
        <a:lstStyle/>
        <a:p>
          <a:endParaRPr lang="en-US"/>
        </a:p>
      </dgm:t>
    </dgm:pt>
    <dgm:pt modelId="{69FAA0EE-625B-4E21-8499-3F5E7E6AB6A2}">
      <dgm:prSet phldrT="[Text]" custT="1"/>
      <dgm:spPr/>
      <dgm:t>
        <a:bodyPr/>
        <a:lstStyle/>
        <a:p>
          <a:r>
            <a:rPr lang="en-US" sz="1800" dirty="0" err="1" smtClean="0">
              <a:latin typeface="Times New Roman" pitchFamily="18" charset="0"/>
              <a:cs typeface="Times New Roman" pitchFamily="18" charset="0"/>
            </a:rPr>
            <a:t>Hyperdeviation</a:t>
          </a:r>
          <a:r>
            <a:rPr lang="en-US" sz="1800" dirty="0" smtClean="0">
              <a:latin typeface="Times New Roman" pitchFamily="18" charset="0"/>
              <a:cs typeface="Times New Roman" pitchFamily="18" charset="0"/>
            </a:rPr>
            <a:t> (involved eye is higher) as a result of weakness of the superior oblique muscle</a:t>
          </a:r>
          <a:endParaRPr lang="en-US" sz="1800" dirty="0">
            <a:latin typeface="Times New Roman" pitchFamily="18" charset="0"/>
            <a:cs typeface="Times New Roman" pitchFamily="18" charset="0"/>
          </a:endParaRPr>
        </a:p>
      </dgm:t>
    </dgm:pt>
    <dgm:pt modelId="{512DF1A1-2C21-4FBF-A061-44BBD7E082AC}" type="parTrans" cxnId="{9144FA22-75BB-441C-83F5-961783189A5F}">
      <dgm:prSet/>
      <dgm:spPr/>
      <dgm:t>
        <a:bodyPr/>
        <a:lstStyle/>
        <a:p>
          <a:endParaRPr lang="en-US"/>
        </a:p>
      </dgm:t>
    </dgm:pt>
    <dgm:pt modelId="{EE12D22B-7A50-4C76-9988-3B9ABE875666}" type="sibTrans" cxnId="{9144FA22-75BB-441C-83F5-961783189A5F}">
      <dgm:prSet/>
      <dgm:spPr/>
      <dgm:t>
        <a:bodyPr/>
        <a:lstStyle/>
        <a:p>
          <a:endParaRPr lang="en-US"/>
        </a:p>
      </dgm:t>
    </dgm:pt>
    <dgm:pt modelId="{3A05D048-1C3A-4351-B925-0569D772F45F}">
      <dgm:prSet phldrT="[Text]" custT="1"/>
      <dgm:spPr/>
      <dgm:t>
        <a:bodyPr/>
        <a:lstStyle/>
        <a:p>
          <a:r>
            <a:rPr lang="en-US" sz="1800" dirty="0" err="1" smtClean="0">
              <a:latin typeface="Times New Roman" pitchFamily="18" charset="0"/>
              <a:cs typeface="Times New Roman" pitchFamily="18" charset="0"/>
            </a:rPr>
            <a:t>Excyclotorsion</a:t>
          </a:r>
          <a:r>
            <a:rPr lang="en-US" sz="1800" dirty="0" smtClean="0">
              <a:latin typeface="Times New Roman" pitchFamily="18" charset="0"/>
              <a:cs typeface="Times New Roman" pitchFamily="18" charset="0"/>
            </a:rPr>
            <a:t> which is compensated for by a head tilt to opposite shoulder</a:t>
          </a:r>
          <a:endParaRPr lang="en-US" sz="1800" dirty="0">
            <a:latin typeface="Times New Roman" pitchFamily="18" charset="0"/>
            <a:cs typeface="Times New Roman" pitchFamily="18" charset="0"/>
          </a:endParaRPr>
        </a:p>
      </dgm:t>
    </dgm:pt>
    <dgm:pt modelId="{CE0C96B5-69B2-4E90-9D91-9DAD8DF01ED9}" type="parTrans" cxnId="{50CBC1AF-87DB-4423-B0E4-2BED7F02D206}">
      <dgm:prSet/>
      <dgm:spPr/>
      <dgm:t>
        <a:bodyPr/>
        <a:lstStyle/>
        <a:p>
          <a:endParaRPr lang="en-US"/>
        </a:p>
      </dgm:t>
    </dgm:pt>
    <dgm:pt modelId="{0F7213D8-21C6-4DDA-A9B1-EF32B6307E09}" type="sibTrans" cxnId="{50CBC1AF-87DB-4423-B0E4-2BED7F02D206}">
      <dgm:prSet/>
      <dgm:spPr/>
      <dgm:t>
        <a:bodyPr/>
        <a:lstStyle/>
        <a:p>
          <a:endParaRPr lang="en-US"/>
        </a:p>
      </dgm:t>
    </dgm:pt>
    <dgm:pt modelId="{19260E4C-530B-4369-87A2-394760155FAA}">
      <dgm:prSet phldrT="[Text]" custT="1"/>
      <dgm:spPr/>
      <dgm:t>
        <a:bodyPr/>
        <a:lstStyle/>
        <a:p>
          <a:r>
            <a:rPr lang="en-US" sz="1800" dirty="0" smtClean="0">
              <a:latin typeface="Times New Roman" pitchFamily="18" charset="0"/>
              <a:cs typeface="Times New Roman" pitchFamily="18" charset="0"/>
            </a:rPr>
            <a:t>Diplopia which is vertical and worse on looking down “stair sign” In order to avoid diplopia the patient may adopt an abnormal head posture with a downward head tilt and a face turn to the opposite side </a:t>
          </a:r>
          <a:endParaRPr lang="en-US" sz="1800" dirty="0">
            <a:latin typeface="Times New Roman" pitchFamily="18" charset="0"/>
            <a:cs typeface="Times New Roman" pitchFamily="18" charset="0"/>
          </a:endParaRPr>
        </a:p>
      </dgm:t>
    </dgm:pt>
    <dgm:pt modelId="{49900747-53ED-4215-AEF5-BC3AB6C18B0F}" type="parTrans" cxnId="{FDC85465-3B15-468E-AFEB-4B4D2BA58AE6}">
      <dgm:prSet/>
      <dgm:spPr/>
      <dgm:t>
        <a:bodyPr/>
        <a:lstStyle/>
        <a:p>
          <a:endParaRPr lang="en-US"/>
        </a:p>
      </dgm:t>
    </dgm:pt>
    <dgm:pt modelId="{74E3502F-C02C-42DC-86AD-CC6D8AD8DF27}" type="sibTrans" cxnId="{FDC85465-3B15-468E-AFEB-4B4D2BA58AE6}">
      <dgm:prSet/>
      <dgm:spPr/>
      <dgm:t>
        <a:bodyPr/>
        <a:lstStyle/>
        <a:p>
          <a:endParaRPr lang="en-US"/>
        </a:p>
      </dgm:t>
    </dgm:pt>
    <dgm:pt modelId="{F3669493-AE2B-4B61-9AF0-D0950BF7D62C}">
      <dgm:prSet phldrT="[Text]" custT="1"/>
      <dgm:spPr/>
      <dgm:t>
        <a:bodyPr/>
        <a:lstStyle/>
        <a:p>
          <a:r>
            <a:rPr lang="en-US" sz="1800" dirty="0" smtClean="0">
              <a:latin typeface="Times New Roman" pitchFamily="18" charset="0"/>
              <a:cs typeface="Times New Roman" pitchFamily="18" charset="0"/>
            </a:rPr>
            <a:t>Limited depression in adduction</a:t>
          </a:r>
          <a:endParaRPr lang="en-US" sz="1800" dirty="0">
            <a:latin typeface="Times New Roman" pitchFamily="18" charset="0"/>
            <a:cs typeface="Times New Roman" pitchFamily="18" charset="0"/>
          </a:endParaRPr>
        </a:p>
      </dgm:t>
    </dgm:pt>
    <dgm:pt modelId="{503622F1-D442-4171-B0CF-80A43DD9986B}" type="parTrans" cxnId="{9C35555B-0497-4246-9EF9-2452702B7BB7}">
      <dgm:prSet/>
      <dgm:spPr/>
      <dgm:t>
        <a:bodyPr/>
        <a:lstStyle/>
        <a:p>
          <a:endParaRPr lang="en-US"/>
        </a:p>
      </dgm:t>
    </dgm:pt>
    <dgm:pt modelId="{A0D70C25-E5EC-4C67-8544-493A0385F712}" type="sibTrans" cxnId="{9C35555B-0497-4246-9EF9-2452702B7BB7}">
      <dgm:prSet/>
      <dgm:spPr/>
      <dgm:t>
        <a:bodyPr/>
        <a:lstStyle/>
        <a:p>
          <a:endParaRPr lang="en-US"/>
        </a:p>
      </dgm:t>
    </dgm:pt>
    <dgm:pt modelId="{818D95ED-59D3-4D46-BB3E-A3F76D6E284E}" type="pres">
      <dgm:prSet presAssocID="{394A8678-CB42-40B2-AB1A-7C09DEDEF2BB}" presName="Name0" presStyleCnt="0">
        <dgm:presLayoutVars>
          <dgm:dir/>
          <dgm:animLvl val="lvl"/>
          <dgm:resizeHandles val="exact"/>
        </dgm:presLayoutVars>
      </dgm:prSet>
      <dgm:spPr/>
      <dgm:t>
        <a:bodyPr/>
        <a:lstStyle/>
        <a:p>
          <a:endParaRPr lang="en-US"/>
        </a:p>
      </dgm:t>
    </dgm:pt>
    <dgm:pt modelId="{67D5813B-F3F9-4978-A09A-DBCB476224A4}" type="pres">
      <dgm:prSet presAssocID="{403297E3-0034-4446-B58C-21A03E78BC0E}" presName="linNode" presStyleCnt="0"/>
      <dgm:spPr/>
    </dgm:pt>
    <dgm:pt modelId="{EB78997E-4C2D-4741-A8F4-D5AC16B84603}" type="pres">
      <dgm:prSet presAssocID="{403297E3-0034-4446-B58C-21A03E78BC0E}" presName="parentText" presStyleLbl="node1" presStyleIdx="0" presStyleCnt="1" custScaleX="127044">
        <dgm:presLayoutVars>
          <dgm:chMax val="1"/>
          <dgm:bulletEnabled val="1"/>
        </dgm:presLayoutVars>
      </dgm:prSet>
      <dgm:spPr/>
      <dgm:t>
        <a:bodyPr/>
        <a:lstStyle/>
        <a:p>
          <a:endParaRPr lang="en-US"/>
        </a:p>
      </dgm:t>
    </dgm:pt>
    <dgm:pt modelId="{16D8B121-D6DC-4D5C-B779-CE55369A02DC}" type="pres">
      <dgm:prSet presAssocID="{403297E3-0034-4446-B58C-21A03E78BC0E}" presName="descendantText" presStyleLbl="alignAccFollowNode1" presStyleIdx="0" presStyleCnt="1" custScaleX="282007" custScaleY="125000">
        <dgm:presLayoutVars>
          <dgm:bulletEnabled val="1"/>
        </dgm:presLayoutVars>
      </dgm:prSet>
      <dgm:spPr/>
      <dgm:t>
        <a:bodyPr/>
        <a:lstStyle/>
        <a:p>
          <a:endParaRPr lang="en-US"/>
        </a:p>
      </dgm:t>
    </dgm:pt>
  </dgm:ptLst>
  <dgm:cxnLst>
    <dgm:cxn modelId="{9C35555B-0497-4246-9EF9-2452702B7BB7}" srcId="{403297E3-0034-4446-B58C-21A03E78BC0E}" destId="{F3669493-AE2B-4B61-9AF0-D0950BF7D62C}" srcOrd="2" destOrd="0" parTransId="{503622F1-D442-4171-B0CF-80A43DD9986B}" sibTransId="{A0D70C25-E5EC-4C67-8544-493A0385F712}"/>
    <dgm:cxn modelId="{50CBC1AF-87DB-4423-B0E4-2BED7F02D206}" srcId="{403297E3-0034-4446-B58C-21A03E78BC0E}" destId="{3A05D048-1C3A-4351-B925-0569D772F45F}" srcOrd="1" destOrd="0" parTransId="{CE0C96B5-69B2-4E90-9D91-9DAD8DF01ED9}" sibTransId="{0F7213D8-21C6-4DDA-A9B1-EF32B6307E09}"/>
    <dgm:cxn modelId="{840E90B3-1247-4026-A000-7A46D8669FC8}" type="presOf" srcId="{3A05D048-1C3A-4351-B925-0569D772F45F}" destId="{16D8B121-D6DC-4D5C-B779-CE55369A02DC}" srcOrd="0" destOrd="1" presId="urn:microsoft.com/office/officeart/2005/8/layout/vList5"/>
    <dgm:cxn modelId="{7E93CEF0-AC98-4E5E-B86C-3206ACFEE7BE}" type="presOf" srcId="{19260E4C-530B-4369-87A2-394760155FAA}" destId="{16D8B121-D6DC-4D5C-B779-CE55369A02DC}" srcOrd="0" destOrd="3" presId="urn:microsoft.com/office/officeart/2005/8/layout/vList5"/>
    <dgm:cxn modelId="{7707D115-5D41-494F-B6A8-27DB6F34CB70}" type="presOf" srcId="{F3669493-AE2B-4B61-9AF0-D0950BF7D62C}" destId="{16D8B121-D6DC-4D5C-B779-CE55369A02DC}" srcOrd="0" destOrd="2" presId="urn:microsoft.com/office/officeart/2005/8/layout/vList5"/>
    <dgm:cxn modelId="{433EBF2F-7DC6-46D9-90E3-120A5D641355}" type="presOf" srcId="{403297E3-0034-4446-B58C-21A03E78BC0E}" destId="{EB78997E-4C2D-4741-A8F4-D5AC16B84603}" srcOrd="0" destOrd="0" presId="urn:microsoft.com/office/officeart/2005/8/layout/vList5"/>
    <dgm:cxn modelId="{9144FA22-75BB-441C-83F5-961783189A5F}" srcId="{403297E3-0034-4446-B58C-21A03E78BC0E}" destId="{69FAA0EE-625B-4E21-8499-3F5E7E6AB6A2}" srcOrd="0" destOrd="0" parTransId="{512DF1A1-2C21-4FBF-A061-44BBD7E082AC}" sibTransId="{EE12D22B-7A50-4C76-9988-3B9ABE875666}"/>
    <dgm:cxn modelId="{9773C3B5-10F7-4248-943B-962802F5B1B7}" type="presOf" srcId="{69FAA0EE-625B-4E21-8499-3F5E7E6AB6A2}" destId="{16D8B121-D6DC-4D5C-B779-CE55369A02DC}" srcOrd="0" destOrd="0" presId="urn:microsoft.com/office/officeart/2005/8/layout/vList5"/>
    <dgm:cxn modelId="{C74DE4E4-685F-4D9C-B884-6AE37EDBBF9A}" srcId="{394A8678-CB42-40B2-AB1A-7C09DEDEF2BB}" destId="{403297E3-0034-4446-B58C-21A03E78BC0E}" srcOrd="0" destOrd="0" parTransId="{F27CB631-A1E9-406E-B559-60F180466A18}" sibTransId="{613ECF81-BEC3-4830-824D-6385D18C67AB}"/>
    <dgm:cxn modelId="{1725B891-DBBE-41F2-9F04-75CAFE5540A2}" type="presOf" srcId="{394A8678-CB42-40B2-AB1A-7C09DEDEF2BB}" destId="{818D95ED-59D3-4D46-BB3E-A3F76D6E284E}" srcOrd="0" destOrd="0" presId="urn:microsoft.com/office/officeart/2005/8/layout/vList5"/>
    <dgm:cxn modelId="{FDC85465-3B15-468E-AFEB-4B4D2BA58AE6}" srcId="{403297E3-0034-4446-B58C-21A03E78BC0E}" destId="{19260E4C-530B-4369-87A2-394760155FAA}" srcOrd="3" destOrd="0" parTransId="{49900747-53ED-4215-AEF5-BC3AB6C18B0F}" sibTransId="{74E3502F-C02C-42DC-86AD-CC6D8AD8DF27}"/>
    <dgm:cxn modelId="{E52E8FE7-07E8-45EE-8948-3DEFC728F1EA}" type="presParOf" srcId="{818D95ED-59D3-4D46-BB3E-A3F76D6E284E}" destId="{67D5813B-F3F9-4978-A09A-DBCB476224A4}" srcOrd="0" destOrd="0" presId="urn:microsoft.com/office/officeart/2005/8/layout/vList5"/>
    <dgm:cxn modelId="{698FF526-82BD-4346-8A5D-EE51989D7F6B}" type="presParOf" srcId="{67D5813B-F3F9-4978-A09A-DBCB476224A4}" destId="{EB78997E-4C2D-4741-A8F4-D5AC16B84603}" srcOrd="0" destOrd="0" presId="urn:microsoft.com/office/officeart/2005/8/layout/vList5"/>
    <dgm:cxn modelId="{6159E2E9-5DE6-4B57-82AF-9CCE5A65667B}" type="presParOf" srcId="{67D5813B-F3F9-4978-A09A-DBCB476224A4}" destId="{16D8B121-D6DC-4D5C-B779-CE55369A02DC}" srcOrd="1" destOrd="0" presId="urn:microsoft.com/office/officeart/2005/8/layout/vList5"/>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62.xml><?xml version="1.0" encoding="utf-8"?>
<dgm:dataModel xmlns:dgm="http://schemas.openxmlformats.org/drawingml/2006/diagram" xmlns:a="http://schemas.openxmlformats.org/drawingml/2006/main">
  <dgm:ptLst>
    <dgm:pt modelId="{45B9B1AA-11A5-4E01-AA4E-58B40E236BE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5C8B986-6B36-4E55-A916-203F87CD7600}">
      <dgm:prSet phldrT="[Text]" custT="1"/>
      <dgm:spPr/>
      <dgm:t>
        <a:bodyPr/>
        <a:lstStyle/>
        <a:p>
          <a:pPr algn="ctr"/>
          <a:r>
            <a:rPr lang="en-US" sz="2400" dirty="0" err="1" smtClean="0">
              <a:latin typeface="Times New Roman" panose="02020603050405020304" pitchFamily="18" charset="0"/>
              <a:cs typeface="Times New Roman" panose="02020603050405020304" pitchFamily="18" charset="0"/>
            </a:rPr>
            <a:t>Bielchowsky</a:t>
          </a:r>
          <a:r>
            <a:rPr lang="en-US" sz="2400" dirty="0" smtClean="0">
              <a:latin typeface="Times New Roman" panose="02020603050405020304" pitchFamily="18" charset="0"/>
              <a:cs typeface="Times New Roman" panose="02020603050405020304" pitchFamily="18" charset="0"/>
            </a:rPr>
            <a:t> test</a:t>
          </a:r>
          <a:endParaRPr lang="en-US" sz="2400" dirty="0">
            <a:latin typeface="Times New Roman" panose="02020603050405020304" pitchFamily="18" charset="0"/>
            <a:cs typeface="Times New Roman" panose="02020603050405020304" pitchFamily="18" charset="0"/>
          </a:endParaRPr>
        </a:p>
      </dgm:t>
    </dgm:pt>
    <dgm:pt modelId="{7C7C9971-8E79-46EB-8F45-0E0EFABBFABE}" type="parTrans" cxnId="{5A7AF066-0278-4703-93A8-36724D1BA462}">
      <dgm:prSet/>
      <dgm:spPr/>
      <dgm:t>
        <a:bodyPr/>
        <a:lstStyle/>
        <a:p>
          <a:endParaRPr lang="en-US"/>
        </a:p>
      </dgm:t>
    </dgm:pt>
    <dgm:pt modelId="{0A2EF36A-A409-40A3-B710-A50B6BBE68BD}" type="sibTrans" cxnId="{5A7AF066-0278-4703-93A8-36724D1BA462}">
      <dgm:prSet/>
      <dgm:spPr/>
      <dgm:t>
        <a:bodyPr/>
        <a:lstStyle/>
        <a:p>
          <a:endParaRPr lang="en-US"/>
        </a:p>
      </dgm:t>
    </dgm:pt>
    <dgm:pt modelId="{3E0CC42D-BB58-4E9B-9D25-7E490C151573}">
      <dgm:prSet phldrT="[Text]" custT="1"/>
      <dgm:spPr/>
      <dgm:t>
        <a:bodyPr/>
        <a:lstStyle/>
        <a:p>
          <a:r>
            <a:rPr lang="en-US" sz="2000" dirty="0" smtClean="0">
              <a:latin typeface="Times New Roman" panose="02020603050405020304" pitchFamily="18" charset="0"/>
              <a:cs typeface="Times New Roman" panose="02020603050405020304" pitchFamily="18" charset="0"/>
            </a:rPr>
            <a:t>When the head is tilted to ipsilateral shoulder </a:t>
          </a:r>
          <a:r>
            <a:rPr lang="en-US" sz="2000" dirty="0" err="1" smtClean="0">
              <a:latin typeface="Times New Roman" panose="02020603050405020304" pitchFamily="18" charset="0"/>
              <a:cs typeface="Times New Roman" panose="02020603050405020304" pitchFamily="18" charset="0"/>
            </a:rPr>
            <a:t>hyperdeviation</a:t>
          </a:r>
          <a:r>
            <a:rPr lang="en-US" sz="2000" dirty="0" smtClean="0">
              <a:latin typeface="Times New Roman" panose="02020603050405020304" pitchFamily="18" charset="0"/>
              <a:cs typeface="Times New Roman" panose="02020603050405020304" pitchFamily="18" charset="0"/>
            </a:rPr>
            <a:t> of the involved eye becomes even more pronounced</a:t>
          </a:r>
          <a:endParaRPr lang="en-US" sz="2000" dirty="0">
            <a:latin typeface="Times New Roman" panose="02020603050405020304" pitchFamily="18" charset="0"/>
            <a:cs typeface="Times New Roman" panose="02020603050405020304" pitchFamily="18" charset="0"/>
          </a:endParaRPr>
        </a:p>
      </dgm:t>
    </dgm:pt>
    <dgm:pt modelId="{DFB63CAE-97A4-40CE-A357-802DF350A48A}" type="parTrans" cxnId="{EB708FDD-6462-474F-BC6E-98AF27F587EE}">
      <dgm:prSet/>
      <dgm:spPr/>
      <dgm:t>
        <a:bodyPr/>
        <a:lstStyle/>
        <a:p>
          <a:endParaRPr lang="en-US"/>
        </a:p>
      </dgm:t>
    </dgm:pt>
    <dgm:pt modelId="{A1D20535-54CA-4F2F-A960-0B2182CC1539}" type="sibTrans" cxnId="{EB708FDD-6462-474F-BC6E-98AF27F587EE}">
      <dgm:prSet/>
      <dgm:spPr/>
      <dgm:t>
        <a:bodyPr/>
        <a:lstStyle/>
        <a:p>
          <a:endParaRPr lang="en-US"/>
        </a:p>
      </dgm:t>
    </dgm:pt>
    <dgm:pt modelId="{F5DC53FA-31D1-42A6-99BC-3A3CB1B67E00}" type="pres">
      <dgm:prSet presAssocID="{45B9B1AA-11A5-4E01-AA4E-58B40E236BE8}" presName="linear" presStyleCnt="0">
        <dgm:presLayoutVars>
          <dgm:animLvl val="lvl"/>
          <dgm:resizeHandles val="exact"/>
        </dgm:presLayoutVars>
      </dgm:prSet>
      <dgm:spPr/>
      <dgm:t>
        <a:bodyPr/>
        <a:lstStyle/>
        <a:p>
          <a:endParaRPr lang="en-US"/>
        </a:p>
      </dgm:t>
    </dgm:pt>
    <dgm:pt modelId="{8F51832C-5417-46BB-B303-CF0CE055126C}" type="pres">
      <dgm:prSet presAssocID="{F5C8B986-6B36-4E55-A916-203F87CD7600}" presName="parentText" presStyleLbl="node1" presStyleIdx="0" presStyleCnt="1">
        <dgm:presLayoutVars>
          <dgm:chMax val="0"/>
          <dgm:bulletEnabled val="1"/>
        </dgm:presLayoutVars>
      </dgm:prSet>
      <dgm:spPr/>
      <dgm:t>
        <a:bodyPr/>
        <a:lstStyle/>
        <a:p>
          <a:endParaRPr lang="en-US"/>
        </a:p>
      </dgm:t>
    </dgm:pt>
    <dgm:pt modelId="{0FBD3E9B-A344-4EAC-B516-5D5A683D6BB5}" type="pres">
      <dgm:prSet presAssocID="{F5C8B986-6B36-4E55-A916-203F87CD7600}" presName="childText" presStyleLbl="revTx" presStyleIdx="0" presStyleCnt="1">
        <dgm:presLayoutVars>
          <dgm:bulletEnabled val="1"/>
        </dgm:presLayoutVars>
      </dgm:prSet>
      <dgm:spPr/>
      <dgm:t>
        <a:bodyPr/>
        <a:lstStyle/>
        <a:p>
          <a:endParaRPr lang="en-US"/>
        </a:p>
      </dgm:t>
    </dgm:pt>
  </dgm:ptLst>
  <dgm:cxnLst>
    <dgm:cxn modelId="{78848093-0652-41CE-8B11-8C8F458B6D04}" type="presOf" srcId="{F5C8B986-6B36-4E55-A916-203F87CD7600}" destId="{8F51832C-5417-46BB-B303-CF0CE055126C}" srcOrd="0" destOrd="0" presId="urn:microsoft.com/office/officeart/2005/8/layout/vList2"/>
    <dgm:cxn modelId="{5A7AF066-0278-4703-93A8-36724D1BA462}" srcId="{45B9B1AA-11A5-4E01-AA4E-58B40E236BE8}" destId="{F5C8B986-6B36-4E55-A916-203F87CD7600}" srcOrd="0" destOrd="0" parTransId="{7C7C9971-8E79-46EB-8F45-0E0EFABBFABE}" sibTransId="{0A2EF36A-A409-40A3-B710-A50B6BBE68BD}"/>
    <dgm:cxn modelId="{B507131A-06CB-476A-BE69-74723335E92D}" type="presOf" srcId="{3E0CC42D-BB58-4E9B-9D25-7E490C151573}" destId="{0FBD3E9B-A344-4EAC-B516-5D5A683D6BB5}" srcOrd="0" destOrd="0" presId="urn:microsoft.com/office/officeart/2005/8/layout/vList2"/>
    <dgm:cxn modelId="{C94F1B76-474A-4AD7-B774-A089080B1CE9}" type="presOf" srcId="{45B9B1AA-11A5-4E01-AA4E-58B40E236BE8}" destId="{F5DC53FA-31D1-42A6-99BC-3A3CB1B67E00}" srcOrd="0" destOrd="0" presId="urn:microsoft.com/office/officeart/2005/8/layout/vList2"/>
    <dgm:cxn modelId="{EB708FDD-6462-474F-BC6E-98AF27F587EE}" srcId="{F5C8B986-6B36-4E55-A916-203F87CD7600}" destId="{3E0CC42D-BB58-4E9B-9D25-7E490C151573}" srcOrd="0" destOrd="0" parTransId="{DFB63CAE-97A4-40CE-A357-802DF350A48A}" sibTransId="{A1D20535-54CA-4F2F-A960-0B2182CC1539}"/>
    <dgm:cxn modelId="{6EAF3310-C0A6-4C44-8096-BA4664C6DA5F}" type="presParOf" srcId="{F5DC53FA-31D1-42A6-99BC-3A3CB1B67E00}" destId="{8F51832C-5417-46BB-B303-CF0CE055126C}" srcOrd="0" destOrd="0" presId="urn:microsoft.com/office/officeart/2005/8/layout/vList2"/>
    <dgm:cxn modelId="{8CC212C4-D77B-4080-95AA-3B548C9D4DF5}" type="presParOf" srcId="{F5DC53FA-31D1-42A6-99BC-3A3CB1B67E00}" destId="{0FBD3E9B-A344-4EAC-B516-5D5A683D6BB5}" srcOrd="1" destOrd="0" presId="urn:microsoft.com/office/officeart/2005/8/layout/vList2"/>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63.xml><?xml version="1.0" encoding="utf-8"?>
<dgm:dataModel xmlns:dgm="http://schemas.openxmlformats.org/drawingml/2006/diagram" xmlns:a="http://schemas.openxmlformats.org/drawingml/2006/main">
  <dgm:ptLst>
    <dgm:pt modelId="{C29CE4F1-9820-4188-BDBF-1FAB6A0888E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1992CBB-3F6B-4751-99E5-01A44A953FF4}">
      <dgm:prSet/>
      <dgm:spPr/>
      <dgm:t>
        <a:bodyPr/>
        <a:lstStyle/>
        <a:p>
          <a:pPr algn="ctr" rtl="0"/>
          <a:r>
            <a:rPr lang="en-US" dirty="0" smtClean="0">
              <a:latin typeface="Times New Roman" panose="02020603050405020304" pitchFamily="18" charset="0"/>
              <a:cs typeface="Times New Roman" panose="02020603050405020304" pitchFamily="18" charset="0"/>
            </a:rPr>
            <a:t>4</a:t>
          </a:r>
          <a:r>
            <a:rPr lang="en-US" baseline="30000" dirty="0" smtClean="0">
              <a:latin typeface="Times New Roman" panose="02020603050405020304" pitchFamily="18" charset="0"/>
              <a:cs typeface="Times New Roman" panose="02020603050405020304" pitchFamily="18" charset="0"/>
            </a:rPr>
            <a:t>th</a:t>
          </a:r>
          <a:r>
            <a:rPr lang="en-US" dirty="0" smtClean="0">
              <a:latin typeface="Times New Roman" panose="02020603050405020304" pitchFamily="18" charset="0"/>
              <a:cs typeface="Times New Roman" panose="02020603050405020304" pitchFamily="18" charset="0"/>
            </a:rPr>
            <a:t> nerve palsy</a:t>
          </a:r>
          <a:endParaRPr lang="en-US" dirty="0">
            <a:latin typeface="Times New Roman" panose="02020603050405020304" pitchFamily="18" charset="0"/>
            <a:cs typeface="Times New Roman" panose="02020603050405020304" pitchFamily="18" charset="0"/>
          </a:endParaRPr>
        </a:p>
      </dgm:t>
    </dgm:pt>
    <dgm:pt modelId="{84377A8D-1704-461B-992A-F7BB16BA249E}" type="parTrans" cxnId="{A5E8B4B1-C5A1-4ADE-B3C4-29D84DF78D26}">
      <dgm:prSet/>
      <dgm:spPr/>
      <dgm:t>
        <a:bodyPr/>
        <a:lstStyle/>
        <a:p>
          <a:endParaRPr lang="en-US"/>
        </a:p>
      </dgm:t>
    </dgm:pt>
    <dgm:pt modelId="{0225F86C-ACFB-434A-B1DC-1CBD9559CFC4}" type="sibTrans" cxnId="{A5E8B4B1-C5A1-4ADE-B3C4-29D84DF78D26}">
      <dgm:prSet/>
      <dgm:spPr/>
      <dgm:t>
        <a:bodyPr/>
        <a:lstStyle/>
        <a:p>
          <a:endParaRPr lang="en-US"/>
        </a:p>
      </dgm:t>
    </dgm:pt>
    <dgm:pt modelId="{4246626D-5DFC-47D8-AE79-301DBD8D1A01}" type="pres">
      <dgm:prSet presAssocID="{C29CE4F1-9820-4188-BDBF-1FAB6A0888EB}" presName="linear" presStyleCnt="0">
        <dgm:presLayoutVars>
          <dgm:animLvl val="lvl"/>
          <dgm:resizeHandles val="exact"/>
        </dgm:presLayoutVars>
      </dgm:prSet>
      <dgm:spPr/>
      <dgm:t>
        <a:bodyPr/>
        <a:lstStyle/>
        <a:p>
          <a:endParaRPr lang="en-US"/>
        </a:p>
      </dgm:t>
    </dgm:pt>
    <dgm:pt modelId="{760219EE-04D5-48C3-A1E8-51F921C09065}" type="pres">
      <dgm:prSet presAssocID="{61992CBB-3F6B-4751-99E5-01A44A953FF4}" presName="parentText" presStyleLbl="node1" presStyleIdx="0" presStyleCnt="1" custLinFactNeighborX="-27466" custLinFactNeighborY="-3877">
        <dgm:presLayoutVars>
          <dgm:chMax val="0"/>
          <dgm:bulletEnabled val="1"/>
        </dgm:presLayoutVars>
      </dgm:prSet>
      <dgm:spPr/>
      <dgm:t>
        <a:bodyPr/>
        <a:lstStyle/>
        <a:p>
          <a:endParaRPr lang="en-US"/>
        </a:p>
      </dgm:t>
    </dgm:pt>
  </dgm:ptLst>
  <dgm:cxnLst>
    <dgm:cxn modelId="{A5E8B4B1-C5A1-4ADE-B3C4-29D84DF78D26}" srcId="{C29CE4F1-9820-4188-BDBF-1FAB6A0888EB}" destId="{61992CBB-3F6B-4751-99E5-01A44A953FF4}" srcOrd="0" destOrd="0" parTransId="{84377A8D-1704-461B-992A-F7BB16BA249E}" sibTransId="{0225F86C-ACFB-434A-B1DC-1CBD9559CFC4}"/>
    <dgm:cxn modelId="{84FFD7D0-5C5A-4785-BD96-A8E89AD74EA6}" type="presOf" srcId="{61992CBB-3F6B-4751-99E5-01A44A953FF4}" destId="{760219EE-04D5-48C3-A1E8-51F921C09065}" srcOrd="0" destOrd="0" presId="urn:microsoft.com/office/officeart/2005/8/layout/vList2"/>
    <dgm:cxn modelId="{596EFC87-BBDA-41CA-B5C2-8CA93AEFFE0D}" type="presOf" srcId="{C29CE4F1-9820-4188-BDBF-1FAB6A0888EB}" destId="{4246626D-5DFC-47D8-AE79-301DBD8D1A01}" srcOrd="0" destOrd="0" presId="urn:microsoft.com/office/officeart/2005/8/layout/vList2"/>
    <dgm:cxn modelId="{5B784A75-4F00-4F60-8E89-158FE4690D22}" type="presParOf" srcId="{4246626D-5DFC-47D8-AE79-301DBD8D1A01}" destId="{760219EE-04D5-48C3-A1E8-51F921C09065}"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64.xml><?xml version="1.0" encoding="utf-8"?>
<dgm:dataModel xmlns:dgm="http://schemas.openxmlformats.org/drawingml/2006/diagram" xmlns:a="http://schemas.openxmlformats.org/drawingml/2006/main">
  <dgm:ptLst>
    <dgm:pt modelId="{C29CE4F1-9820-4188-BDBF-1FAB6A0888EB}"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61992CBB-3F6B-4751-99E5-01A44A953FF4}">
      <dgm:prSet/>
      <dgm:spPr/>
      <dgm:t>
        <a:bodyPr/>
        <a:lstStyle/>
        <a:p>
          <a:pPr algn="ctr" rtl="0"/>
          <a:r>
            <a:rPr lang="en-US" dirty="0" smtClean="0">
              <a:latin typeface="Times New Roman" panose="02020603050405020304" pitchFamily="18" charset="0"/>
              <a:cs typeface="Times New Roman" panose="02020603050405020304" pitchFamily="18" charset="0"/>
            </a:rPr>
            <a:t>4</a:t>
          </a:r>
          <a:r>
            <a:rPr lang="en-US" baseline="30000" dirty="0" smtClean="0">
              <a:latin typeface="Times New Roman" panose="02020603050405020304" pitchFamily="18" charset="0"/>
              <a:cs typeface="Times New Roman" panose="02020603050405020304" pitchFamily="18" charset="0"/>
            </a:rPr>
            <a:t>th</a:t>
          </a:r>
          <a:r>
            <a:rPr lang="en-US" dirty="0" smtClean="0">
              <a:latin typeface="Times New Roman" panose="02020603050405020304" pitchFamily="18" charset="0"/>
              <a:cs typeface="Times New Roman" panose="02020603050405020304" pitchFamily="18" charset="0"/>
            </a:rPr>
            <a:t> nerve palsy</a:t>
          </a:r>
          <a:endParaRPr lang="en-US" dirty="0">
            <a:latin typeface="Times New Roman" panose="02020603050405020304" pitchFamily="18" charset="0"/>
            <a:cs typeface="Times New Roman" panose="02020603050405020304" pitchFamily="18" charset="0"/>
          </a:endParaRPr>
        </a:p>
      </dgm:t>
    </dgm:pt>
    <dgm:pt modelId="{84377A8D-1704-461B-992A-F7BB16BA249E}" type="parTrans" cxnId="{A5E8B4B1-C5A1-4ADE-B3C4-29D84DF78D26}">
      <dgm:prSet/>
      <dgm:spPr/>
      <dgm:t>
        <a:bodyPr/>
        <a:lstStyle/>
        <a:p>
          <a:endParaRPr lang="en-US"/>
        </a:p>
      </dgm:t>
    </dgm:pt>
    <dgm:pt modelId="{0225F86C-ACFB-434A-B1DC-1CBD9559CFC4}" type="sibTrans" cxnId="{A5E8B4B1-C5A1-4ADE-B3C4-29D84DF78D26}">
      <dgm:prSet/>
      <dgm:spPr/>
      <dgm:t>
        <a:bodyPr/>
        <a:lstStyle/>
        <a:p>
          <a:endParaRPr lang="en-US"/>
        </a:p>
      </dgm:t>
    </dgm:pt>
    <dgm:pt modelId="{4246626D-5DFC-47D8-AE79-301DBD8D1A01}" type="pres">
      <dgm:prSet presAssocID="{C29CE4F1-9820-4188-BDBF-1FAB6A0888EB}" presName="linear" presStyleCnt="0">
        <dgm:presLayoutVars>
          <dgm:animLvl val="lvl"/>
          <dgm:resizeHandles val="exact"/>
        </dgm:presLayoutVars>
      </dgm:prSet>
      <dgm:spPr/>
      <dgm:t>
        <a:bodyPr/>
        <a:lstStyle/>
        <a:p>
          <a:endParaRPr lang="en-US"/>
        </a:p>
      </dgm:t>
    </dgm:pt>
    <dgm:pt modelId="{760219EE-04D5-48C3-A1E8-51F921C09065}" type="pres">
      <dgm:prSet presAssocID="{61992CBB-3F6B-4751-99E5-01A44A953FF4}" presName="parentText" presStyleLbl="node1" presStyleIdx="0" presStyleCnt="1">
        <dgm:presLayoutVars>
          <dgm:chMax val="0"/>
          <dgm:bulletEnabled val="1"/>
        </dgm:presLayoutVars>
      </dgm:prSet>
      <dgm:spPr/>
      <dgm:t>
        <a:bodyPr/>
        <a:lstStyle/>
        <a:p>
          <a:endParaRPr lang="en-US"/>
        </a:p>
      </dgm:t>
    </dgm:pt>
  </dgm:ptLst>
  <dgm:cxnLst>
    <dgm:cxn modelId="{A5E8B4B1-C5A1-4ADE-B3C4-29D84DF78D26}" srcId="{C29CE4F1-9820-4188-BDBF-1FAB6A0888EB}" destId="{61992CBB-3F6B-4751-99E5-01A44A953FF4}" srcOrd="0" destOrd="0" parTransId="{84377A8D-1704-461B-992A-F7BB16BA249E}" sibTransId="{0225F86C-ACFB-434A-B1DC-1CBD9559CFC4}"/>
    <dgm:cxn modelId="{84FFD7D0-5C5A-4785-BD96-A8E89AD74EA6}" type="presOf" srcId="{61992CBB-3F6B-4751-99E5-01A44A953FF4}" destId="{760219EE-04D5-48C3-A1E8-51F921C09065}" srcOrd="0" destOrd="0" presId="urn:microsoft.com/office/officeart/2005/8/layout/vList2"/>
    <dgm:cxn modelId="{596EFC87-BBDA-41CA-B5C2-8CA93AEFFE0D}" type="presOf" srcId="{C29CE4F1-9820-4188-BDBF-1FAB6A0888EB}" destId="{4246626D-5DFC-47D8-AE79-301DBD8D1A01}" srcOrd="0" destOrd="0" presId="urn:microsoft.com/office/officeart/2005/8/layout/vList2"/>
    <dgm:cxn modelId="{5B784A75-4F00-4F60-8E89-158FE4690D22}" type="presParOf" srcId="{4246626D-5DFC-47D8-AE79-301DBD8D1A01}" destId="{760219EE-04D5-48C3-A1E8-51F921C0906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5.xml><?xml version="1.0" encoding="utf-8"?>
<dgm:dataModel xmlns:dgm="http://schemas.openxmlformats.org/drawingml/2006/diagram" xmlns:a="http://schemas.openxmlformats.org/drawingml/2006/main">
  <dgm:ptLst>
    <dgm:pt modelId="{8716A7FF-406F-489F-B7F0-D12B0B50732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DEE821A-C0BE-4821-B0F0-F929C7F3BE26}">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Clinical features of sixth nerve palsy</a:t>
          </a:r>
          <a:endParaRPr lang="en-US" sz="2400" dirty="0">
            <a:latin typeface="Times New Roman" panose="02020603050405020304" pitchFamily="18" charset="0"/>
            <a:cs typeface="Times New Roman" panose="02020603050405020304" pitchFamily="18" charset="0"/>
          </a:endParaRPr>
        </a:p>
      </dgm:t>
    </dgm:pt>
    <dgm:pt modelId="{2C241E28-930D-45DA-B209-3BE3DF4550EF}" type="parTrans" cxnId="{3FD0D795-DC75-4407-9E19-6A22AD4BD330}">
      <dgm:prSet/>
      <dgm:spPr/>
      <dgm:t>
        <a:bodyPr/>
        <a:lstStyle/>
        <a:p>
          <a:endParaRPr lang="en-US"/>
        </a:p>
      </dgm:t>
    </dgm:pt>
    <dgm:pt modelId="{360C2326-CCF1-4030-A574-E41A32A97345}" type="sibTrans" cxnId="{3FD0D795-DC75-4407-9E19-6A22AD4BD330}">
      <dgm:prSet/>
      <dgm:spPr/>
      <dgm:t>
        <a:bodyPr/>
        <a:lstStyle/>
        <a:p>
          <a:endParaRPr lang="en-US"/>
        </a:p>
      </dgm:t>
    </dgm:pt>
    <dgm:pt modelId="{E87E0B91-8575-476B-ABF6-7FE6550E9BC6}">
      <dgm:prSet phldrT="[Text]" custT="1"/>
      <dgm:spPr/>
      <dgm:t>
        <a:bodyPr/>
        <a:lstStyle/>
        <a:p>
          <a:r>
            <a:rPr lang="en-US" sz="2000" dirty="0" smtClean="0">
              <a:latin typeface="Times New Roman" panose="02020603050405020304" pitchFamily="18" charset="0"/>
              <a:cs typeface="Times New Roman" panose="02020603050405020304" pitchFamily="18" charset="0"/>
            </a:rPr>
            <a:t>Defective abduction is caused by weakness of the lateral rectus with normal adduction</a:t>
          </a:r>
          <a:endParaRPr lang="en-US" sz="2000" dirty="0">
            <a:latin typeface="Times New Roman" panose="02020603050405020304" pitchFamily="18" charset="0"/>
            <a:cs typeface="Times New Roman" panose="02020603050405020304" pitchFamily="18" charset="0"/>
          </a:endParaRPr>
        </a:p>
      </dgm:t>
    </dgm:pt>
    <dgm:pt modelId="{DBF48695-B015-4CEA-97EC-7F2E9A3F8E39}" type="parTrans" cxnId="{7ECDC3AD-C47A-47B1-BDF5-0EDC76F45016}">
      <dgm:prSet/>
      <dgm:spPr/>
      <dgm:t>
        <a:bodyPr/>
        <a:lstStyle/>
        <a:p>
          <a:endParaRPr lang="en-US"/>
        </a:p>
      </dgm:t>
    </dgm:pt>
    <dgm:pt modelId="{D8CDCBF1-48C1-4092-9B80-A4BE9A6CDF75}" type="sibTrans" cxnId="{7ECDC3AD-C47A-47B1-BDF5-0EDC76F45016}">
      <dgm:prSet/>
      <dgm:spPr/>
      <dgm:t>
        <a:bodyPr/>
        <a:lstStyle/>
        <a:p>
          <a:endParaRPr lang="en-US"/>
        </a:p>
      </dgm:t>
    </dgm:pt>
    <dgm:pt modelId="{C71A4473-686D-4018-BF3C-D2F97A3AAC6A}">
      <dgm:prSet custT="1"/>
      <dgm:spPr/>
      <dgm:t>
        <a:bodyPr/>
        <a:lstStyle/>
        <a:p>
          <a:r>
            <a:rPr lang="en-US" sz="2000" dirty="0" smtClean="0">
              <a:latin typeface="Times New Roman" panose="02020603050405020304" pitchFamily="18" charset="0"/>
              <a:cs typeface="Times New Roman" panose="02020603050405020304" pitchFamily="18" charset="0"/>
            </a:rPr>
            <a:t>In the primary position, there is a convergent strabismus as a result of the unopposed action of the medial rectus</a:t>
          </a:r>
          <a:endParaRPr lang="en-US" sz="2000" dirty="0">
            <a:latin typeface="Times New Roman" panose="02020603050405020304" pitchFamily="18" charset="0"/>
            <a:cs typeface="Times New Roman" panose="02020603050405020304" pitchFamily="18" charset="0"/>
          </a:endParaRPr>
        </a:p>
      </dgm:t>
    </dgm:pt>
    <dgm:pt modelId="{12271C8D-170F-475D-9697-8433609EEFF7}" type="parTrans" cxnId="{5E693E09-8B88-4DD5-B4DD-287B44F44B79}">
      <dgm:prSet/>
      <dgm:spPr/>
      <dgm:t>
        <a:bodyPr/>
        <a:lstStyle/>
        <a:p>
          <a:endParaRPr lang="en-US"/>
        </a:p>
      </dgm:t>
    </dgm:pt>
    <dgm:pt modelId="{87866F48-9F59-4B30-9D5C-4DDF87CD6141}" type="sibTrans" cxnId="{5E693E09-8B88-4DD5-B4DD-287B44F44B79}">
      <dgm:prSet/>
      <dgm:spPr/>
      <dgm:t>
        <a:bodyPr/>
        <a:lstStyle/>
        <a:p>
          <a:endParaRPr lang="en-US"/>
        </a:p>
      </dgm:t>
    </dgm:pt>
    <dgm:pt modelId="{35B3F349-F235-4A65-91D0-EE47A8BAF789}">
      <dgm:prSet custT="1"/>
      <dgm:spPr/>
      <dgm:t>
        <a:bodyPr/>
        <a:lstStyle/>
        <a:p>
          <a:r>
            <a:rPr lang="en-US" sz="2000" dirty="0" smtClean="0">
              <a:latin typeface="Times New Roman" panose="02020603050405020304" pitchFamily="18" charset="0"/>
              <a:cs typeface="Times New Roman" panose="02020603050405020304" pitchFamily="18" charset="0"/>
            </a:rPr>
            <a:t>Horizontal diplopia is  worse in the field of action of the </a:t>
          </a:r>
          <a:r>
            <a:rPr lang="en-US" sz="2000" dirty="0" err="1" smtClean="0">
              <a:latin typeface="Times New Roman" panose="02020603050405020304" pitchFamily="18" charset="0"/>
              <a:cs typeface="Times New Roman" panose="02020603050405020304" pitchFamily="18" charset="0"/>
            </a:rPr>
            <a:t>paralysed</a:t>
          </a:r>
          <a:r>
            <a:rPr lang="en-US" sz="2000" dirty="0" smtClean="0">
              <a:latin typeface="Times New Roman" panose="02020603050405020304" pitchFamily="18" charset="0"/>
              <a:cs typeface="Times New Roman" panose="02020603050405020304" pitchFamily="18" charset="0"/>
            </a:rPr>
            <a:t> muscle and leas away from its field of action</a:t>
          </a:r>
          <a:endParaRPr lang="en-US" sz="2000" dirty="0">
            <a:latin typeface="Times New Roman" panose="02020603050405020304" pitchFamily="18" charset="0"/>
            <a:cs typeface="Times New Roman" panose="02020603050405020304" pitchFamily="18" charset="0"/>
          </a:endParaRPr>
        </a:p>
      </dgm:t>
    </dgm:pt>
    <dgm:pt modelId="{EFA0D514-B984-4418-A35D-09D25D4E5C22}" type="parTrans" cxnId="{AFE1DC5B-55CD-48AF-8C9A-210B842C17A3}">
      <dgm:prSet/>
      <dgm:spPr/>
      <dgm:t>
        <a:bodyPr/>
        <a:lstStyle/>
        <a:p>
          <a:endParaRPr lang="en-US"/>
        </a:p>
      </dgm:t>
    </dgm:pt>
    <dgm:pt modelId="{ED3725DB-84C0-4C62-8C3A-9F73FCDF6355}" type="sibTrans" cxnId="{AFE1DC5B-55CD-48AF-8C9A-210B842C17A3}">
      <dgm:prSet/>
      <dgm:spPr/>
      <dgm:t>
        <a:bodyPr/>
        <a:lstStyle/>
        <a:p>
          <a:endParaRPr lang="en-US"/>
        </a:p>
      </dgm:t>
    </dgm:pt>
    <dgm:pt modelId="{B950AA99-1BAE-4202-A606-91245CCD5755}">
      <dgm:prSet custT="1"/>
      <dgm:spPr/>
      <dgm:t>
        <a:bodyPr/>
        <a:lstStyle/>
        <a:p>
          <a:r>
            <a:rPr lang="en-US" sz="2000" dirty="0" smtClean="0">
              <a:latin typeface="Times New Roman" panose="02020603050405020304" pitchFamily="18" charset="0"/>
              <a:cs typeface="Times New Roman" panose="02020603050405020304" pitchFamily="18" charset="0"/>
            </a:rPr>
            <a:t>The face is turned into the field of action of the </a:t>
          </a:r>
          <a:r>
            <a:rPr lang="en-US" sz="2000" dirty="0" err="1" smtClean="0">
              <a:latin typeface="Times New Roman" panose="02020603050405020304" pitchFamily="18" charset="0"/>
              <a:cs typeface="Times New Roman" panose="02020603050405020304" pitchFamily="18" charset="0"/>
            </a:rPr>
            <a:t>paralysed</a:t>
          </a:r>
          <a:r>
            <a:rPr lang="en-US" sz="2000" dirty="0" smtClean="0">
              <a:latin typeface="Times New Roman" panose="02020603050405020304" pitchFamily="18" charset="0"/>
              <a:cs typeface="Times New Roman" panose="02020603050405020304" pitchFamily="18" charset="0"/>
            </a:rPr>
            <a:t> muscle to minimize diplopia, so that the eyes are turned away from the field of action of the </a:t>
          </a:r>
          <a:r>
            <a:rPr lang="en-US" sz="2000" dirty="0" err="1" smtClean="0">
              <a:latin typeface="Times New Roman" panose="02020603050405020304" pitchFamily="18" charset="0"/>
              <a:cs typeface="Times New Roman" panose="02020603050405020304" pitchFamily="18" charset="0"/>
            </a:rPr>
            <a:t>paralysed</a:t>
          </a:r>
          <a:r>
            <a:rPr lang="en-US" sz="2000" dirty="0" smtClean="0">
              <a:latin typeface="Times New Roman" panose="02020603050405020304" pitchFamily="18" charset="0"/>
              <a:cs typeface="Times New Roman" panose="02020603050405020304" pitchFamily="18" charset="0"/>
            </a:rPr>
            <a:t> muscle  (for example a patient with a right sixth nerve palsy will turn face to the right</a:t>
          </a:r>
          <a:endParaRPr lang="en-US" sz="2000" dirty="0">
            <a:latin typeface="Times New Roman" panose="02020603050405020304" pitchFamily="18" charset="0"/>
            <a:cs typeface="Times New Roman" panose="02020603050405020304" pitchFamily="18" charset="0"/>
          </a:endParaRPr>
        </a:p>
      </dgm:t>
    </dgm:pt>
    <dgm:pt modelId="{687949E6-EBC8-4687-92D1-46258340A2E6}" type="parTrans" cxnId="{2A9683B6-27EF-4F53-A748-BF4B917D387D}">
      <dgm:prSet/>
      <dgm:spPr/>
      <dgm:t>
        <a:bodyPr/>
        <a:lstStyle/>
        <a:p>
          <a:endParaRPr lang="en-US"/>
        </a:p>
      </dgm:t>
    </dgm:pt>
    <dgm:pt modelId="{129D7AC6-4ADA-4E09-AF54-055697A28DFA}" type="sibTrans" cxnId="{2A9683B6-27EF-4F53-A748-BF4B917D387D}">
      <dgm:prSet/>
      <dgm:spPr/>
      <dgm:t>
        <a:bodyPr/>
        <a:lstStyle/>
        <a:p>
          <a:endParaRPr lang="en-US"/>
        </a:p>
      </dgm:t>
    </dgm:pt>
    <dgm:pt modelId="{D88C30CD-E3E2-4C8E-88B2-ACA6FE9EE84C}" type="pres">
      <dgm:prSet presAssocID="{8716A7FF-406F-489F-B7F0-D12B0B507322}" presName="linear" presStyleCnt="0">
        <dgm:presLayoutVars>
          <dgm:animLvl val="lvl"/>
          <dgm:resizeHandles val="exact"/>
        </dgm:presLayoutVars>
      </dgm:prSet>
      <dgm:spPr/>
      <dgm:t>
        <a:bodyPr/>
        <a:lstStyle/>
        <a:p>
          <a:endParaRPr lang="en-US"/>
        </a:p>
      </dgm:t>
    </dgm:pt>
    <dgm:pt modelId="{D6FE436E-5179-47DC-AA6A-EA119C174FA3}" type="pres">
      <dgm:prSet presAssocID="{1DEE821A-C0BE-4821-B0F0-F929C7F3BE26}" presName="parentText" presStyleLbl="node1" presStyleIdx="0" presStyleCnt="1">
        <dgm:presLayoutVars>
          <dgm:chMax val="0"/>
          <dgm:bulletEnabled val="1"/>
        </dgm:presLayoutVars>
      </dgm:prSet>
      <dgm:spPr/>
      <dgm:t>
        <a:bodyPr/>
        <a:lstStyle/>
        <a:p>
          <a:endParaRPr lang="en-US"/>
        </a:p>
      </dgm:t>
    </dgm:pt>
    <dgm:pt modelId="{67C91854-723C-4F53-B667-C8BDA881DB5C}" type="pres">
      <dgm:prSet presAssocID="{1DEE821A-C0BE-4821-B0F0-F929C7F3BE26}" presName="childText" presStyleLbl="revTx" presStyleIdx="0" presStyleCnt="1" custScaleY="108338">
        <dgm:presLayoutVars>
          <dgm:bulletEnabled val="1"/>
        </dgm:presLayoutVars>
      </dgm:prSet>
      <dgm:spPr/>
      <dgm:t>
        <a:bodyPr/>
        <a:lstStyle/>
        <a:p>
          <a:endParaRPr lang="en-US"/>
        </a:p>
      </dgm:t>
    </dgm:pt>
  </dgm:ptLst>
  <dgm:cxnLst>
    <dgm:cxn modelId="{6B23925F-C0E9-4A7F-91DB-3F486B818C59}" type="presOf" srcId="{B950AA99-1BAE-4202-A606-91245CCD5755}" destId="{67C91854-723C-4F53-B667-C8BDA881DB5C}" srcOrd="0" destOrd="3" presId="urn:microsoft.com/office/officeart/2005/8/layout/vList2"/>
    <dgm:cxn modelId="{E464272E-FAAC-4A5A-B87C-BDC21BB99BA5}" type="presOf" srcId="{C71A4473-686D-4018-BF3C-D2F97A3AAC6A}" destId="{67C91854-723C-4F53-B667-C8BDA881DB5C}" srcOrd="0" destOrd="1" presId="urn:microsoft.com/office/officeart/2005/8/layout/vList2"/>
    <dgm:cxn modelId="{3D78C01B-5969-4F07-A2F8-5B0454B5127E}" type="presOf" srcId="{35B3F349-F235-4A65-91D0-EE47A8BAF789}" destId="{67C91854-723C-4F53-B667-C8BDA881DB5C}" srcOrd="0" destOrd="2" presId="urn:microsoft.com/office/officeart/2005/8/layout/vList2"/>
    <dgm:cxn modelId="{A5EA1E41-6188-4C47-B61C-25761EEB399C}" type="presOf" srcId="{8716A7FF-406F-489F-B7F0-D12B0B507322}" destId="{D88C30CD-E3E2-4C8E-88B2-ACA6FE9EE84C}" srcOrd="0" destOrd="0" presId="urn:microsoft.com/office/officeart/2005/8/layout/vList2"/>
    <dgm:cxn modelId="{3FD0D795-DC75-4407-9E19-6A22AD4BD330}" srcId="{8716A7FF-406F-489F-B7F0-D12B0B507322}" destId="{1DEE821A-C0BE-4821-B0F0-F929C7F3BE26}" srcOrd="0" destOrd="0" parTransId="{2C241E28-930D-45DA-B209-3BE3DF4550EF}" sibTransId="{360C2326-CCF1-4030-A574-E41A32A97345}"/>
    <dgm:cxn modelId="{AFE1DC5B-55CD-48AF-8C9A-210B842C17A3}" srcId="{1DEE821A-C0BE-4821-B0F0-F929C7F3BE26}" destId="{35B3F349-F235-4A65-91D0-EE47A8BAF789}" srcOrd="2" destOrd="0" parTransId="{EFA0D514-B984-4418-A35D-09D25D4E5C22}" sibTransId="{ED3725DB-84C0-4C62-8C3A-9F73FCDF6355}"/>
    <dgm:cxn modelId="{EA6643CE-834F-4232-BA9B-B731E80B90B9}" type="presOf" srcId="{E87E0B91-8575-476B-ABF6-7FE6550E9BC6}" destId="{67C91854-723C-4F53-B667-C8BDA881DB5C}" srcOrd="0" destOrd="0" presId="urn:microsoft.com/office/officeart/2005/8/layout/vList2"/>
    <dgm:cxn modelId="{8C621A7F-3ADB-4FC1-A419-981AFE9CB561}" type="presOf" srcId="{1DEE821A-C0BE-4821-B0F0-F929C7F3BE26}" destId="{D6FE436E-5179-47DC-AA6A-EA119C174FA3}" srcOrd="0" destOrd="0" presId="urn:microsoft.com/office/officeart/2005/8/layout/vList2"/>
    <dgm:cxn modelId="{5E693E09-8B88-4DD5-B4DD-287B44F44B79}" srcId="{1DEE821A-C0BE-4821-B0F0-F929C7F3BE26}" destId="{C71A4473-686D-4018-BF3C-D2F97A3AAC6A}" srcOrd="1" destOrd="0" parTransId="{12271C8D-170F-475D-9697-8433609EEFF7}" sibTransId="{87866F48-9F59-4B30-9D5C-4DDF87CD6141}"/>
    <dgm:cxn modelId="{7ECDC3AD-C47A-47B1-BDF5-0EDC76F45016}" srcId="{1DEE821A-C0BE-4821-B0F0-F929C7F3BE26}" destId="{E87E0B91-8575-476B-ABF6-7FE6550E9BC6}" srcOrd="0" destOrd="0" parTransId="{DBF48695-B015-4CEA-97EC-7F2E9A3F8E39}" sibTransId="{D8CDCBF1-48C1-4092-9B80-A4BE9A6CDF75}"/>
    <dgm:cxn modelId="{2A9683B6-27EF-4F53-A748-BF4B917D387D}" srcId="{1DEE821A-C0BE-4821-B0F0-F929C7F3BE26}" destId="{B950AA99-1BAE-4202-A606-91245CCD5755}" srcOrd="3" destOrd="0" parTransId="{687949E6-EBC8-4687-92D1-46258340A2E6}" sibTransId="{129D7AC6-4ADA-4E09-AF54-055697A28DFA}"/>
    <dgm:cxn modelId="{693535F6-CC93-4205-B14D-49379D6F04B7}" type="presParOf" srcId="{D88C30CD-E3E2-4C8E-88B2-ACA6FE9EE84C}" destId="{D6FE436E-5179-47DC-AA6A-EA119C174FA3}" srcOrd="0" destOrd="0" presId="urn:microsoft.com/office/officeart/2005/8/layout/vList2"/>
    <dgm:cxn modelId="{FF29EFD8-5C9B-42F0-994A-8ED876BBCEE2}" type="presParOf" srcId="{D88C30CD-E3E2-4C8E-88B2-ACA6FE9EE84C}" destId="{67C91854-723C-4F53-B667-C8BDA881DB5C}"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6.xml><?xml version="1.0" encoding="utf-8"?>
<dgm:dataModel xmlns:dgm="http://schemas.openxmlformats.org/drawingml/2006/diagram" xmlns:a="http://schemas.openxmlformats.org/drawingml/2006/main">
  <dgm:ptLst>
    <dgm:pt modelId="{84E24D3C-C3D5-49DB-B585-06494EB00F5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35EE7B6-F472-4EEB-9106-F79539DF1FED}">
      <dgm:prSet/>
      <dgm:spPr/>
      <dgm:t>
        <a:bodyPr/>
        <a:lstStyle/>
        <a:p>
          <a:pPr algn="ctr"/>
          <a:r>
            <a:rPr lang="en-US" dirty="0" smtClean="0">
              <a:latin typeface="Times New Roman" panose="02020603050405020304" pitchFamily="18" charset="0"/>
              <a:cs typeface="Times New Roman" panose="02020603050405020304" pitchFamily="18" charset="0"/>
            </a:rPr>
            <a:t>6th nerve palsy</a:t>
          </a:r>
          <a:endParaRPr lang="en-US" dirty="0">
            <a:latin typeface="Times New Roman" panose="02020603050405020304" pitchFamily="18" charset="0"/>
            <a:cs typeface="Times New Roman" panose="02020603050405020304" pitchFamily="18" charset="0"/>
          </a:endParaRPr>
        </a:p>
      </dgm:t>
    </dgm:pt>
    <dgm:pt modelId="{CFA49A99-87B4-4FBA-94D3-BB4C0E4F6F03}" type="parTrans" cxnId="{FEEC97ED-00EE-4D8C-9ABD-507D55FF0956}">
      <dgm:prSet/>
      <dgm:spPr/>
      <dgm:t>
        <a:bodyPr/>
        <a:lstStyle/>
        <a:p>
          <a:endParaRPr lang="en-US"/>
        </a:p>
      </dgm:t>
    </dgm:pt>
    <dgm:pt modelId="{B6CCA0C4-EF88-4DCB-BE61-6A99418808EB}" type="sibTrans" cxnId="{FEEC97ED-00EE-4D8C-9ABD-507D55FF0956}">
      <dgm:prSet/>
      <dgm:spPr/>
      <dgm:t>
        <a:bodyPr/>
        <a:lstStyle/>
        <a:p>
          <a:endParaRPr lang="en-US"/>
        </a:p>
      </dgm:t>
    </dgm:pt>
    <dgm:pt modelId="{3270E82E-F187-4E3B-A642-0AFD6BFF0CC2}" type="pres">
      <dgm:prSet presAssocID="{84E24D3C-C3D5-49DB-B585-06494EB00F5C}" presName="linear" presStyleCnt="0">
        <dgm:presLayoutVars>
          <dgm:animLvl val="lvl"/>
          <dgm:resizeHandles val="exact"/>
        </dgm:presLayoutVars>
      </dgm:prSet>
      <dgm:spPr/>
      <dgm:t>
        <a:bodyPr/>
        <a:lstStyle/>
        <a:p>
          <a:endParaRPr lang="en-US"/>
        </a:p>
      </dgm:t>
    </dgm:pt>
    <dgm:pt modelId="{7B61FB37-EDB7-4097-BC87-BDC3BB28F98A}" type="pres">
      <dgm:prSet presAssocID="{135EE7B6-F472-4EEB-9106-F79539DF1FED}" presName="parentText" presStyleLbl="node1" presStyleIdx="0" presStyleCnt="1">
        <dgm:presLayoutVars>
          <dgm:chMax val="0"/>
          <dgm:bulletEnabled val="1"/>
        </dgm:presLayoutVars>
      </dgm:prSet>
      <dgm:spPr/>
      <dgm:t>
        <a:bodyPr/>
        <a:lstStyle/>
        <a:p>
          <a:endParaRPr lang="en-US"/>
        </a:p>
      </dgm:t>
    </dgm:pt>
  </dgm:ptLst>
  <dgm:cxnLst>
    <dgm:cxn modelId="{5FEB07AA-89F2-4CBF-BE3D-785D8A3D736B}" type="presOf" srcId="{84E24D3C-C3D5-49DB-B585-06494EB00F5C}" destId="{3270E82E-F187-4E3B-A642-0AFD6BFF0CC2}" srcOrd="0" destOrd="0" presId="urn:microsoft.com/office/officeart/2005/8/layout/vList2"/>
    <dgm:cxn modelId="{8C2D73CC-C65F-425D-AFF6-0D3D439F9A75}" type="presOf" srcId="{135EE7B6-F472-4EEB-9106-F79539DF1FED}" destId="{7B61FB37-EDB7-4097-BC87-BDC3BB28F98A}" srcOrd="0" destOrd="0" presId="urn:microsoft.com/office/officeart/2005/8/layout/vList2"/>
    <dgm:cxn modelId="{FEEC97ED-00EE-4D8C-9ABD-507D55FF0956}" srcId="{84E24D3C-C3D5-49DB-B585-06494EB00F5C}" destId="{135EE7B6-F472-4EEB-9106-F79539DF1FED}" srcOrd="0" destOrd="0" parTransId="{CFA49A99-87B4-4FBA-94D3-BB4C0E4F6F03}" sibTransId="{B6CCA0C4-EF88-4DCB-BE61-6A99418808EB}"/>
    <dgm:cxn modelId="{31ADCF0D-7E19-4D6E-B02C-AB2AACD52138}" type="presParOf" srcId="{3270E82E-F187-4E3B-A642-0AFD6BFF0CC2}" destId="{7B61FB37-EDB7-4097-BC87-BDC3BB28F98A}"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7.xml><?xml version="1.0" encoding="utf-8"?>
<dgm:dataModel xmlns:dgm="http://schemas.openxmlformats.org/drawingml/2006/diagram" xmlns:a="http://schemas.openxmlformats.org/drawingml/2006/main">
  <dgm:ptLst>
    <dgm:pt modelId="{E1DB607E-C207-43C3-BB18-88B7DCE19C6D}"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EC519CE0-2350-410B-8048-0AD9761A1A7A}">
      <dgm:prSet phldrT="[Text]" custT="1"/>
      <dgm:spPr/>
      <dgm:t>
        <a:bodyPr/>
        <a:lstStyle/>
        <a:p>
          <a:r>
            <a:rPr lang="en-US" sz="1600" dirty="0" smtClean="0">
              <a:latin typeface="Times New Roman" pitchFamily="18" charset="0"/>
              <a:cs typeface="Times New Roman" pitchFamily="18" charset="0"/>
            </a:rPr>
            <a:t>The 6th nerve palsy</a:t>
          </a:r>
          <a:endParaRPr lang="en-US" sz="1600" dirty="0">
            <a:latin typeface="Times New Roman" pitchFamily="18" charset="0"/>
            <a:cs typeface="Times New Roman" pitchFamily="18" charset="0"/>
          </a:endParaRPr>
        </a:p>
      </dgm:t>
    </dgm:pt>
    <dgm:pt modelId="{2B0C9E62-D8DA-4B9D-B61C-5F1441E97DCF}" type="parTrans" cxnId="{F61F919F-1460-424C-AD29-0C7D2293691E}">
      <dgm:prSet/>
      <dgm:spPr/>
      <dgm:t>
        <a:bodyPr/>
        <a:lstStyle/>
        <a:p>
          <a:endParaRPr lang="en-US"/>
        </a:p>
      </dgm:t>
    </dgm:pt>
    <dgm:pt modelId="{9EFB3124-F8B4-40A2-A599-FD0859CDBCF0}" type="sibTrans" cxnId="{F61F919F-1460-424C-AD29-0C7D2293691E}">
      <dgm:prSet/>
      <dgm:spPr/>
      <dgm:t>
        <a:bodyPr/>
        <a:lstStyle/>
        <a:p>
          <a:endParaRPr lang="en-US"/>
        </a:p>
      </dgm:t>
    </dgm:pt>
    <dgm:pt modelId="{9135C1A3-7EAB-42EF-8AF3-D1BD9F5CC4AB}">
      <dgm:prSet phldrT="[Text]" custT="1"/>
      <dgm:spPr/>
      <dgm:t>
        <a:bodyPr/>
        <a:lstStyle/>
        <a:p>
          <a:r>
            <a:rPr lang="en-US" sz="1600" dirty="0" smtClean="0">
              <a:latin typeface="Times New Roman" panose="02020603050405020304" pitchFamily="18" charset="0"/>
              <a:cs typeface="Times New Roman" panose="02020603050405020304" pitchFamily="18" charset="0"/>
            </a:rPr>
            <a:t>Isolated damage to the 6th nerve is most often of vascular origin (diabetes and hypertension), while cerebral aneurysms are a rare cause; this is in contrast to isolated 3rd nerve damage where an aneurysm is a common cause of the lesion</a:t>
          </a:r>
          <a:endParaRPr lang="en-US" sz="1600" dirty="0">
            <a:latin typeface="Times New Roman" pitchFamily="18" charset="0"/>
            <a:cs typeface="Times New Roman" pitchFamily="18" charset="0"/>
          </a:endParaRPr>
        </a:p>
      </dgm:t>
    </dgm:pt>
    <dgm:pt modelId="{5B276329-3D9E-4CEF-8388-140BBE038145}" type="parTrans" cxnId="{CC4E0D02-02E9-4D50-BE8E-257A348E5CDD}">
      <dgm:prSet/>
      <dgm:spPr/>
      <dgm:t>
        <a:bodyPr/>
        <a:lstStyle/>
        <a:p>
          <a:endParaRPr lang="en-US"/>
        </a:p>
      </dgm:t>
    </dgm:pt>
    <dgm:pt modelId="{996C2900-5363-421C-AD17-1F8E4066DB75}" type="sibTrans" cxnId="{CC4E0D02-02E9-4D50-BE8E-257A348E5CDD}">
      <dgm:prSet/>
      <dgm:spPr/>
      <dgm:t>
        <a:bodyPr/>
        <a:lstStyle/>
        <a:p>
          <a:endParaRPr lang="en-US"/>
        </a:p>
      </dgm:t>
    </dgm:pt>
    <dgm:pt modelId="{BF7E3736-C98F-4EDB-859A-D4CE9AA7E16B}" type="pres">
      <dgm:prSet presAssocID="{E1DB607E-C207-43C3-BB18-88B7DCE19C6D}" presName="Name0" presStyleCnt="0">
        <dgm:presLayoutVars>
          <dgm:dir/>
          <dgm:animLvl val="lvl"/>
          <dgm:resizeHandles val="exact"/>
        </dgm:presLayoutVars>
      </dgm:prSet>
      <dgm:spPr/>
      <dgm:t>
        <a:bodyPr/>
        <a:lstStyle/>
        <a:p>
          <a:endParaRPr lang="en-US"/>
        </a:p>
      </dgm:t>
    </dgm:pt>
    <dgm:pt modelId="{4E06510E-72F2-4274-9FE9-76A3B2272879}" type="pres">
      <dgm:prSet presAssocID="{EC519CE0-2350-410B-8048-0AD9761A1A7A}" presName="linNode" presStyleCnt="0"/>
      <dgm:spPr/>
    </dgm:pt>
    <dgm:pt modelId="{A5C841FA-0857-4173-8665-0085044EF87A}" type="pres">
      <dgm:prSet presAssocID="{EC519CE0-2350-410B-8048-0AD9761A1A7A}" presName="parentText" presStyleLbl="node1" presStyleIdx="0" presStyleCnt="1" custScaleX="67739">
        <dgm:presLayoutVars>
          <dgm:chMax val="1"/>
          <dgm:bulletEnabled val="1"/>
        </dgm:presLayoutVars>
      </dgm:prSet>
      <dgm:spPr/>
      <dgm:t>
        <a:bodyPr/>
        <a:lstStyle/>
        <a:p>
          <a:endParaRPr lang="en-US"/>
        </a:p>
      </dgm:t>
    </dgm:pt>
    <dgm:pt modelId="{BA6377CD-934C-4541-B8AB-172F31B6B977}" type="pres">
      <dgm:prSet presAssocID="{EC519CE0-2350-410B-8048-0AD9761A1A7A}" presName="descendantText" presStyleLbl="alignAccFollowNode1" presStyleIdx="0" presStyleCnt="1" custScaleX="207254">
        <dgm:presLayoutVars>
          <dgm:bulletEnabled val="1"/>
        </dgm:presLayoutVars>
      </dgm:prSet>
      <dgm:spPr/>
      <dgm:t>
        <a:bodyPr/>
        <a:lstStyle/>
        <a:p>
          <a:endParaRPr lang="en-US"/>
        </a:p>
      </dgm:t>
    </dgm:pt>
  </dgm:ptLst>
  <dgm:cxnLst>
    <dgm:cxn modelId="{CC4E0D02-02E9-4D50-BE8E-257A348E5CDD}" srcId="{EC519CE0-2350-410B-8048-0AD9761A1A7A}" destId="{9135C1A3-7EAB-42EF-8AF3-D1BD9F5CC4AB}" srcOrd="0" destOrd="0" parTransId="{5B276329-3D9E-4CEF-8388-140BBE038145}" sibTransId="{996C2900-5363-421C-AD17-1F8E4066DB75}"/>
    <dgm:cxn modelId="{F61F919F-1460-424C-AD29-0C7D2293691E}" srcId="{E1DB607E-C207-43C3-BB18-88B7DCE19C6D}" destId="{EC519CE0-2350-410B-8048-0AD9761A1A7A}" srcOrd="0" destOrd="0" parTransId="{2B0C9E62-D8DA-4B9D-B61C-5F1441E97DCF}" sibTransId="{9EFB3124-F8B4-40A2-A599-FD0859CDBCF0}"/>
    <dgm:cxn modelId="{D50D9907-B5CF-48D2-B8C5-591ED47BAD72}" type="presOf" srcId="{EC519CE0-2350-410B-8048-0AD9761A1A7A}" destId="{A5C841FA-0857-4173-8665-0085044EF87A}" srcOrd="0" destOrd="0" presId="urn:microsoft.com/office/officeart/2005/8/layout/vList5"/>
    <dgm:cxn modelId="{5707062F-11EE-4D74-9FDF-7619DA1BE4CE}" type="presOf" srcId="{9135C1A3-7EAB-42EF-8AF3-D1BD9F5CC4AB}" destId="{BA6377CD-934C-4541-B8AB-172F31B6B977}" srcOrd="0" destOrd="0" presId="urn:microsoft.com/office/officeart/2005/8/layout/vList5"/>
    <dgm:cxn modelId="{D0FAC092-A427-4F8E-AE7C-B687C3FB4966}" type="presOf" srcId="{E1DB607E-C207-43C3-BB18-88B7DCE19C6D}" destId="{BF7E3736-C98F-4EDB-859A-D4CE9AA7E16B}" srcOrd="0" destOrd="0" presId="urn:microsoft.com/office/officeart/2005/8/layout/vList5"/>
    <dgm:cxn modelId="{77C15A48-1A78-4875-9046-BB2034069890}" type="presParOf" srcId="{BF7E3736-C98F-4EDB-859A-D4CE9AA7E16B}" destId="{4E06510E-72F2-4274-9FE9-76A3B2272879}" srcOrd="0" destOrd="0" presId="urn:microsoft.com/office/officeart/2005/8/layout/vList5"/>
    <dgm:cxn modelId="{146A9E10-6894-448B-9D6B-BB1173CF805A}" type="presParOf" srcId="{4E06510E-72F2-4274-9FE9-76A3B2272879}" destId="{A5C841FA-0857-4173-8665-0085044EF87A}" srcOrd="0" destOrd="0" presId="urn:microsoft.com/office/officeart/2005/8/layout/vList5"/>
    <dgm:cxn modelId="{BF50ED25-1E5D-40D4-B75C-2A26359317EB}" type="presParOf" srcId="{4E06510E-72F2-4274-9FE9-76A3B2272879}" destId="{BA6377CD-934C-4541-B8AB-172F31B6B977}"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8.xml><?xml version="1.0" encoding="utf-8"?>
<dgm:dataModel xmlns:dgm="http://schemas.openxmlformats.org/drawingml/2006/diagram" xmlns:a="http://schemas.openxmlformats.org/drawingml/2006/main">
  <dgm:ptLst>
    <dgm:pt modelId="{37B4425E-F291-4A1F-A7EF-EF3C3E0B0CD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0FB02047-71D8-4015-96B3-625FC6EB9C72}">
      <dgm:prSet phldrT="[Text]" custT="1"/>
      <dgm:spPr/>
      <dgm:t>
        <a:bodyPr/>
        <a:lstStyle/>
        <a:p>
          <a:r>
            <a:rPr lang="en-US" sz="1600" dirty="0" smtClean="0">
              <a:latin typeface="Times New Roman" pitchFamily="18" charset="0"/>
              <a:cs typeface="Times New Roman" pitchFamily="18" charset="0"/>
            </a:rPr>
            <a:t>The         nucleus</a:t>
          </a:r>
          <a:endParaRPr lang="en-US" sz="1600" dirty="0">
            <a:latin typeface="Times New Roman" pitchFamily="18" charset="0"/>
            <a:cs typeface="Times New Roman" pitchFamily="18" charset="0"/>
          </a:endParaRPr>
        </a:p>
      </dgm:t>
    </dgm:pt>
    <dgm:pt modelId="{C1EDBDED-91EB-46DB-B6CD-510263175760}" type="parTrans" cxnId="{44AE9F9E-121C-414B-8163-4153D7C49E21}">
      <dgm:prSet/>
      <dgm:spPr/>
      <dgm:t>
        <a:bodyPr/>
        <a:lstStyle/>
        <a:p>
          <a:endParaRPr lang="en-US"/>
        </a:p>
      </dgm:t>
    </dgm:pt>
    <dgm:pt modelId="{228FEC9D-13C9-43C1-B5E1-5D84E194AD41}" type="sibTrans" cxnId="{44AE9F9E-121C-414B-8163-4153D7C49E21}">
      <dgm:prSet/>
      <dgm:spPr/>
      <dgm:t>
        <a:bodyPr/>
        <a:lstStyle/>
        <a:p>
          <a:endParaRPr lang="en-US"/>
        </a:p>
      </dgm:t>
    </dgm:pt>
    <dgm:pt modelId="{A5AF027E-27CC-4597-8396-6D60DAA76FCD}">
      <dgm:prSet phldrT="[Text]" custT="1"/>
      <dgm:spPr/>
      <dgm:t>
        <a:bodyPr/>
        <a:lstStyle/>
        <a:p>
          <a:r>
            <a:rPr lang="en-US" sz="1600" dirty="0" smtClean="0">
              <a:latin typeface="Times New Roman" pitchFamily="18" charset="0"/>
              <a:cs typeface="Times New Roman" pitchFamily="18" charset="0"/>
            </a:rPr>
            <a:t>The fasciculus</a:t>
          </a:r>
          <a:endParaRPr lang="en-US" sz="1600" dirty="0">
            <a:latin typeface="Times New Roman" pitchFamily="18" charset="0"/>
            <a:cs typeface="Times New Roman" pitchFamily="18" charset="0"/>
          </a:endParaRPr>
        </a:p>
      </dgm:t>
    </dgm:pt>
    <dgm:pt modelId="{46CA9CE8-FB3A-4217-AEA5-F295C40EBAB7}" type="parTrans" cxnId="{782A5FD1-187B-4C41-A8FD-0ED49B93FC0F}">
      <dgm:prSet/>
      <dgm:spPr/>
      <dgm:t>
        <a:bodyPr/>
        <a:lstStyle/>
        <a:p>
          <a:endParaRPr lang="en-US"/>
        </a:p>
      </dgm:t>
    </dgm:pt>
    <dgm:pt modelId="{B14111E7-F06F-49A3-8CAE-2D62A50EA06C}" type="sibTrans" cxnId="{782A5FD1-187B-4C41-A8FD-0ED49B93FC0F}">
      <dgm:prSet/>
      <dgm:spPr/>
      <dgm:t>
        <a:bodyPr/>
        <a:lstStyle/>
        <a:p>
          <a:endParaRPr lang="en-US"/>
        </a:p>
      </dgm:t>
    </dgm:pt>
    <dgm:pt modelId="{1C6E8BB9-4D94-484F-88B9-60ABE7C8C465}">
      <dgm:prSet phldrT="[Text]"/>
      <dgm:spPr/>
      <dgm:t>
        <a:bodyPr/>
        <a:lstStyle/>
        <a:p>
          <a:r>
            <a:rPr lang="sr-Latn-CS" smtClean="0">
              <a:latin typeface="Times New Roman" pitchFamily="18" charset="0"/>
              <a:cs typeface="Times New Roman" pitchFamily="18" charset="0"/>
            </a:rPr>
            <a:t>Fovill Sy; Millard-Gubler Sy</a:t>
          </a:r>
          <a:endParaRPr lang="en-US">
            <a:latin typeface="Times New Roman" pitchFamily="18" charset="0"/>
            <a:cs typeface="Times New Roman" pitchFamily="18" charset="0"/>
          </a:endParaRPr>
        </a:p>
      </dgm:t>
    </dgm:pt>
    <dgm:pt modelId="{701F3012-0D48-4AD2-90B8-8050ACAA34BE}" type="parTrans" cxnId="{D0412EDB-94EB-44F3-8D47-0C46C89AD6E8}">
      <dgm:prSet/>
      <dgm:spPr/>
      <dgm:t>
        <a:bodyPr/>
        <a:lstStyle/>
        <a:p>
          <a:endParaRPr lang="en-US"/>
        </a:p>
      </dgm:t>
    </dgm:pt>
    <dgm:pt modelId="{A8A3F2C3-0761-4435-A6AF-5673F61C44F1}" type="sibTrans" cxnId="{D0412EDB-94EB-44F3-8D47-0C46C89AD6E8}">
      <dgm:prSet/>
      <dgm:spPr/>
      <dgm:t>
        <a:bodyPr/>
        <a:lstStyle/>
        <a:p>
          <a:endParaRPr lang="en-US"/>
        </a:p>
      </dgm:t>
    </dgm:pt>
    <dgm:pt modelId="{05A591E4-4E16-4EBA-9DF2-4CF823EB5732}">
      <dgm:prSet phldrT="[Text]" custT="1"/>
      <dgm:spPr/>
      <dgm:t>
        <a:bodyPr/>
        <a:lstStyle/>
        <a:p>
          <a:r>
            <a:rPr lang="en-US" sz="1600" dirty="0" smtClean="0">
              <a:latin typeface="Times New Roman" pitchFamily="18" charset="0"/>
              <a:cs typeface="Times New Roman" pitchFamily="18" charset="0"/>
            </a:rPr>
            <a:t>The basilar part</a:t>
          </a:r>
          <a:endParaRPr lang="en-US" sz="1600" dirty="0">
            <a:latin typeface="Times New Roman" pitchFamily="18" charset="0"/>
            <a:cs typeface="Times New Roman" pitchFamily="18" charset="0"/>
          </a:endParaRPr>
        </a:p>
      </dgm:t>
    </dgm:pt>
    <dgm:pt modelId="{AED7156D-FEF2-4930-94C5-BA44E884CED8}" type="parTrans" cxnId="{3FDDCBF5-F7BE-413B-8F94-967A2171AD8C}">
      <dgm:prSet/>
      <dgm:spPr/>
      <dgm:t>
        <a:bodyPr/>
        <a:lstStyle/>
        <a:p>
          <a:endParaRPr lang="en-US"/>
        </a:p>
      </dgm:t>
    </dgm:pt>
    <dgm:pt modelId="{CC096EEB-A28E-4224-BEF5-0ED74549AE6D}" type="sibTrans" cxnId="{3FDDCBF5-F7BE-413B-8F94-967A2171AD8C}">
      <dgm:prSet/>
      <dgm:spPr/>
      <dgm:t>
        <a:bodyPr/>
        <a:lstStyle/>
        <a:p>
          <a:endParaRPr lang="en-US"/>
        </a:p>
      </dgm:t>
    </dgm:pt>
    <dgm:pt modelId="{C9297864-5A2F-4D6C-9581-D5205BE66FCD}">
      <dgm:prSet phldrT="[Text]"/>
      <dgm:spPr/>
      <dgm:t>
        <a:bodyPr/>
        <a:lstStyle/>
        <a:p>
          <a:r>
            <a:rPr lang="en-US" b="1" i="1" dirty="0" smtClean="0">
              <a:latin typeface="Times New Roman" pitchFamily="18" charset="0"/>
              <a:cs typeface="Times New Roman" pitchFamily="18" charset="0"/>
            </a:rPr>
            <a:t>Acoustic neuroma</a:t>
          </a:r>
          <a:r>
            <a:rPr lang="sr-Cyrl-C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may damage the 6</a:t>
          </a:r>
          <a:r>
            <a:rPr lang="en-US" baseline="30000" dirty="0" smtClean="0">
              <a:latin typeface="Times New Roman" pitchFamily="18" charset="0"/>
              <a:cs typeface="Times New Roman" pitchFamily="18" charset="0"/>
            </a:rPr>
            <a:t>th</a:t>
          </a:r>
          <a:r>
            <a:rPr lang="en-US" dirty="0" smtClean="0">
              <a:latin typeface="Times New Roman" pitchFamily="18" charset="0"/>
              <a:cs typeface="Times New Roman" pitchFamily="18" charset="0"/>
            </a:rPr>
            <a:t> nerve as it leaves the mild-brain at the </a:t>
          </a:r>
          <a:r>
            <a:rPr lang="en-US" dirty="0" err="1" smtClean="0">
              <a:latin typeface="Times New Roman" pitchFamily="18" charset="0"/>
              <a:cs typeface="Times New Roman" pitchFamily="18" charset="0"/>
            </a:rPr>
            <a:t>ponto</a:t>
          </a:r>
          <a:r>
            <a:rPr lang="en-US" dirty="0" smtClean="0">
              <a:latin typeface="Times New Roman" pitchFamily="18" charset="0"/>
              <a:cs typeface="Times New Roman" pitchFamily="18" charset="0"/>
            </a:rPr>
            <a:t>-medullary </a:t>
          </a:r>
          <a:r>
            <a:rPr lang="en-US" dirty="0" smtClean="0">
              <a:latin typeface="Times New Roman" pitchFamily="18" charset="0"/>
              <a:cs typeface="Times New Roman" pitchFamily="18" charset="0"/>
            </a:rPr>
            <a:t>junction</a:t>
          </a:r>
          <a:r>
            <a:rPr lang="sr-Cyrl-CS" dirty="0" smtClean="0">
              <a:latin typeface="Times New Roman" pitchFamily="18" charset="0"/>
              <a:cs typeface="Times New Roman" pitchFamily="18" charset="0"/>
            </a:rPr>
            <a:t>; </a:t>
          </a:r>
          <a:r>
            <a:rPr lang="en-US" dirty="0" smtClean="0">
              <a:latin typeface="Times New Roman" pitchFamily="18" charset="0"/>
              <a:cs typeface="Times New Roman" pitchFamily="18" charset="0"/>
            </a:rPr>
            <a:t>the first symptom is hearing loss and a diminished corneal sensitivity</a:t>
          </a:r>
          <a:r>
            <a:rPr lang="sr-Cyrl-CS" dirty="0" smtClean="0">
              <a:latin typeface="Times New Roman" pitchFamily="18" charset="0"/>
              <a:cs typeface="Times New Roman" pitchFamily="18" charset="0"/>
            </a:rPr>
            <a:t> (7</a:t>
          </a:r>
          <a:r>
            <a:rPr lang="en-US" baseline="30000" dirty="0" err="1" smtClean="0">
              <a:latin typeface="Times New Roman" pitchFamily="18" charset="0"/>
              <a:cs typeface="Times New Roman" pitchFamily="18" charset="0"/>
            </a:rPr>
            <a:t>th</a:t>
          </a:r>
          <a:r>
            <a:rPr lang="en-US" dirty="0" smtClean="0">
              <a:latin typeface="Times New Roman" pitchFamily="18" charset="0"/>
              <a:cs typeface="Times New Roman" pitchFamily="18" charset="0"/>
            </a:rPr>
            <a:t> </a:t>
          </a:r>
          <a:r>
            <a:rPr lang="sr-Cyrl-CS" dirty="0" smtClean="0">
              <a:latin typeface="Times New Roman" pitchFamily="18" charset="0"/>
              <a:cs typeface="Times New Roman" pitchFamily="18" charset="0"/>
            </a:rPr>
            <a:t>)</a:t>
          </a:r>
          <a:endParaRPr lang="en-US" dirty="0">
            <a:latin typeface="Times New Roman" pitchFamily="18" charset="0"/>
            <a:cs typeface="Times New Roman" pitchFamily="18" charset="0"/>
          </a:endParaRPr>
        </a:p>
      </dgm:t>
    </dgm:pt>
    <dgm:pt modelId="{7BC6F1E9-56B9-4C4F-86BD-9295E811F2FA}" type="parTrans" cxnId="{AFEF987F-6D70-4AE6-A51C-F24ED1FB6E21}">
      <dgm:prSet/>
      <dgm:spPr/>
      <dgm:t>
        <a:bodyPr/>
        <a:lstStyle/>
        <a:p>
          <a:endParaRPr lang="en-US"/>
        </a:p>
      </dgm:t>
    </dgm:pt>
    <dgm:pt modelId="{0E9D1A87-D5F8-4218-BDFD-820D0A92CFF0}" type="sibTrans" cxnId="{AFEF987F-6D70-4AE6-A51C-F24ED1FB6E21}">
      <dgm:prSet/>
      <dgm:spPr/>
      <dgm:t>
        <a:bodyPr/>
        <a:lstStyle/>
        <a:p>
          <a:endParaRPr lang="en-US"/>
        </a:p>
      </dgm:t>
    </dgm:pt>
    <dgm:pt modelId="{8BFF348D-5C73-4EF5-A371-8A9A86EACDD4}">
      <dgm:prSet phldrT="[Text]"/>
      <dgm:spPr/>
      <dgm:t>
        <a:bodyPr/>
        <a:lstStyle/>
        <a:p>
          <a:r>
            <a:rPr lang="en-US" dirty="0" smtClean="0">
              <a:latin typeface="Times New Roman" pitchFamily="18" charset="0"/>
              <a:cs typeface="Times New Roman" pitchFamily="18" charset="0"/>
            </a:rPr>
            <a:t>The sixth nerve is in close relation to the internal carotid artery; Occasionally, an 6</a:t>
          </a:r>
          <a:r>
            <a:rPr lang="en-US" baseline="30000" dirty="0" smtClean="0">
              <a:latin typeface="Times New Roman" pitchFamily="18" charset="0"/>
              <a:cs typeface="Times New Roman" pitchFamily="18" charset="0"/>
            </a:rPr>
            <a:t>th</a:t>
          </a:r>
          <a:r>
            <a:rPr lang="en-US" dirty="0" smtClean="0">
              <a:latin typeface="Times New Roman" pitchFamily="18" charset="0"/>
              <a:cs typeface="Times New Roman" pitchFamily="18" charset="0"/>
            </a:rPr>
            <a:t>  nerve palsy is accompanied by  a postganglionic Horner‘s </a:t>
          </a:r>
          <a:r>
            <a:rPr lang="en-US" dirty="0" err="1" smtClean="0">
              <a:latin typeface="Times New Roman" pitchFamily="18" charset="0"/>
              <a:cs typeface="Times New Roman" pitchFamily="18" charset="0"/>
            </a:rPr>
            <a:t>Sy</a:t>
          </a:r>
          <a:r>
            <a:rPr lang="en-US" dirty="0" smtClean="0">
              <a:latin typeface="Times New Roman" pitchFamily="18" charset="0"/>
              <a:cs typeface="Times New Roman" pitchFamily="18" charset="0"/>
            </a:rPr>
            <a:t> because in its </a:t>
          </a:r>
          <a:r>
            <a:rPr lang="en-US" dirty="0" err="1" smtClean="0">
              <a:latin typeface="Times New Roman" pitchFamily="18" charset="0"/>
              <a:cs typeface="Times New Roman" pitchFamily="18" charset="0"/>
            </a:rPr>
            <a:t>intracavernous</a:t>
          </a:r>
          <a:r>
            <a:rPr lang="en-US" dirty="0" smtClean="0">
              <a:latin typeface="Times New Roman" pitchFamily="18" charset="0"/>
              <a:cs typeface="Times New Roman" pitchFamily="18" charset="0"/>
            </a:rPr>
            <a:t> course the 6</a:t>
          </a:r>
          <a:r>
            <a:rPr lang="en-US" baseline="30000" dirty="0" smtClean="0">
              <a:latin typeface="Times New Roman" pitchFamily="18" charset="0"/>
              <a:cs typeface="Times New Roman" pitchFamily="18" charset="0"/>
            </a:rPr>
            <a:t>th</a:t>
          </a:r>
          <a:r>
            <a:rPr lang="en-US" dirty="0" smtClean="0">
              <a:latin typeface="Times New Roman" pitchFamily="18" charset="0"/>
              <a:cs typeface="Times New Roman" pitchFamily="18" charset="0"/>
            </a:rPr>
            <a:t>  is joined by the sympathetic branches from </a:t>
          </a:r>
          <a:r>
            <a:rPr lang="en-US" dirty="0" err="1" smtClean="0">
              <a:latin typeface="Times New Roman" pitchFamily="18" charset="0"/>
              <a:cs typeface="Times New Roman" pitchFamily="18" charset="0"/>
            </a:rPr>
            <a:t>paracarotid</a:t>
          </a:r>
          <a:r>
            <a:rPr lang="en-US" dirty="0" smtClean="0">
              <a:latin typeface="Times New Roman" pitchFamily="18" charset="0"/>
              <a:cs typeface="Times New Roman" pitchFamily="18" charset="0"/>
            </a:rPr>
            <a:t> plexus  </a:t>
          </a:r>
          <a:endParaRPr lang="en-US" dirty="0">
            <a:latin typeface="Times New Roman" pitchFamily="18" charset="0"/>
            <a:cs typeface="Times New Roman" pitchFamily="18" charset="0"/>
          </a:endParaRPr>
        </a:p>
      </dgm:t>
    </dgm:pt>
    <dgm:pt modelId="{766A90B9-5875-4EC7-BD41-5592373D0E09}" type="parTrans" cxnId="{D11C4FBF-F5A4-4A54-AE38-434EEAC65345}">
      <dgm:prSet/>
      <dgm:spPr/>
      <dgm:t>
        <a:bodyPr/>
        <a:lstStyle/>
        <a:p>
          <a:endParaRPr lang="en-US"/>
        </a:p>
      </dgm:t>
    </dgm:pt>
    <dgm:pt modelId="{0B4E1D93-3D89-47FD-AC91-2F6F9C7DB0BD}" type="sibTrans" cxnId="{D11C4FBF-F5A4-4A54-AE38-434EEAC65345}">
      <dgm:prSet/>
      <dgm:spPr/>
      <dgm:t>
        <a:bodyPr/>
        <a:lstStyle/>
        <a:p>
          <a:endParaRPr lang="en-US"/>
        </a:p>
      </dgm:t>
    </dgm:pt>
    <dgm:pt modelId="{6CABC90A-61C1-4F06-81E6-9539EC8CF24F}">
      <dgm:prSet phldrT="[Text]" custT="1"/>
      <dgm:spPr/>
      <dgm:t>
        <a:bodyPr/>
        <a:lstStyle/>
        <a:p>
          <a:r>
            <a:rPr lang="en-US" sz="1600" dirty="0" smtClean="0">
              <a:latin typeface="Times New Roman" pitchFamily="18" charset="0"/>
              <a:cs typeface="Times New Roman" pitchFamily="18" charset="0"/>
            </a:rPr>
            <a:t>The intra-cavernous part</a:t>
          </a:r>
          <a:endParaRPr lang="en-US" sz="1600" dirty="0">
            <a:latin typeface="Times New Roman" pitchFamily="18" charset="0"/>
            <a:cs typeface="Times New Roman" pitchFamily="18" charset="0"/>
          </a:endParaRPr>
        </a:p>
      </dgm:t>
    </dgm:pt>
    <dgm:pt modelId="{0132D843-AED8-49AA-85DF-8EE2AB7136D6}" type="parTrans" cxnId="{1DB07298-6453-436B-BCD0-978273013A33}">
      <dgm:prSet/>
      <dgm:spPr/>
      <dgm:t>
        <a:bodyPr/>
        <a:lstStyle/>
        <a:p>
          <a:endParaRPr lang="en-US"/>
        </a:p>
      </dgm:t>
    </dgm:pt>
    <dgm:pt modelId="{D7510197-8C01-4D4A-895C-2F1EAE41E5F0}" type="sibTrans" cxnId="{1DB07298-6453-436B-BCD0-978273013A33}">
      <dgm:prSet/>
      <dgm:spPr/>
      <dgm:t>
        <a:bodyPr/>
        <a:lstStyle/>
        <a:p>
          <a:endParaRPr lang="en-US"/>
        </a:p>
      </dgm:t>
    </dgm:pt>
    <dgm:pt modelId="{AF11284A-599A-4A11-B4AE-46746A053F52}">
      <dgm:prSet phldrT="[Text]"/>
      <dgm:spPr/>
      <dgm:t>
        <a:bodyPr/>
        <a:lstStyle/>
        <a:p>
          <a:r>
            <a:rPr lang="en-US" b="1" i="1" u="none" dirty="0" smtClean="0">
              <a:latin typeface="Times New Roman" pitchFamily="18" charset="0"/>
              <a:cs typeface="Times New Roman" pitchFamily="18" charset="0"/>
            </a:rPr>
            <a:t>Raised intracranial pressure</a:t>
          </a:r>
          <a:r>
            <a:rPr lang="en-US" dirty="0" smtClean="0">
              <a:latin typeface="Times New Roman" pitchFamily="18" charset="0"/>
              <a:cs typeface="Times New Roman" pitchFamily="18" charset="0"/>
            </a:rPr>
            <a:t> (posterior fossa tumor or benign intracranial hypertension): this may stretch the sixth nerve over the petrous tip: In this situation the 6</a:t>
          </a:r>
          <a:r>
            <a:rPr lang="en-US" baseline="30000" dirty="0" smtClean="0">
              <a:latin typeface="Times New Roman" pitchFamily="18" charset="0"/>
              <a:cs typeface="Times New Roman" pitchFamily="18" charset="0"/>
            </a:rPr>
            <a:t>th</a:t>
          </a:r>
          <a:r>
            <a:rPr lang="en-US" dirty="0" smtClean="0">
              <a:latin typeface="Times New Roman" pitchFamily="18" charset="0"/>
              <a:cs typeface="Times New Roman" pitchFamily="18" charset="0"/>
            </a:rPr>
            <a:t>  nerve palsy may be bilateral </a:t>
          </a:r>
          <a:endParaRPr lang="en-US" dirty="0">
            <a:latin typeface="Times New Roman" pitchFamily="18" charset="0"/>
            <a:cs typeface="Times New Roman" pitchFamily="18" charset="0"/>
          </a:endParaRPr>
        </a:p>
      </dgm:t>
    </dgm:pt>
    <dgm:pt modelId="{5B0A5F1A-931F-4FD1-BE52-71F7BA547FDD}" type="parTrans" cxnId="{35D4EF8C-35E0-4F42-BB43-75A466E5C035}">
      <dgm:prSet/>
      <dgm:spPr/>
      <dgm:t>
        <a:bodyPr/>
        <a:lstStyle/>
        <a:p>
          <a:endParaRPr lang="en-US"/>
        </a:p>
      </dgm:t>
    </dgm:pt>
    <dgm:pt modelId="{D9FB654E-6983-43B8-B431-2496703123B1}" type="sibTrans" cxnId="{35D4EF8C-35E0-4F42-BB43-75A466E5C035}">
      <dgm:prSet/>
      <dgm:spPr/>
      <dgm:t>
        <a:bodyPr/>
        <a:lstStyle/>
        <a:p>
          <a:endParaRPr lang="en-US"/>
        </a:p>
      </dgm:t>
    </dgm:pt>
    <dgm:pt modelId="{21FFDE82-4F87-4F5E-9C99-098BDBD229A1}">
      <dgm:prSet phldrT="[Text]"/>
      <dgm:spPr/>
      <dgm:t>
        <a:bodyPr/>
        <a:lstStyle/>
        <a:p>
          <a:r>
            <a:rPr lang="en-US" b="1" i="1" u="none" dirty="0" smtClean="0">
              <a:latin typeface="Times New Roman" pitchFamily="18" charset="0"/>
              <a:cs typeface="Times New Roman" pitchFamily="18" charset="0"/>
            </a:rPr>
            <a:t>Basal skull fractures </a:t>
          </a:r>
          <a:r>
            <a:rPr lang="en-US" u="none" dirty="0" smtClean="0">
              <a:latin typeface="Times New Roman" pitchFamily="18" charset="0"/>
              <a:cs typeface="Times New Roman" pitchFamily="18" charset="0"/>
            </a:rPr>
            <a:t>may cause both unilateral and bilateral palsies</a:t>
          </a:r>
          <a:endParaRPr lang="en-US" u="none" dirty="0">
            <a:latin typeface="Times New Roman" pitchFamily="18" charset="0"/>
            <a:cs typeface="Times New Roman" pitchFamily="18" charset="0"/>
          </a:endParaRPr>
        </a:p>
      </dgm:t>
    </dgm:pt>
    <dgm:pt modelId="{BE140DF4-EF6B-4229-A0DF-B8244408FE5E}" type="sibTrans" cxnId="{A2B03074-5AD6-4675-A70F-DF2CA171333F}">
      <dgm:prSet/>
      <dgm:spPr/>
      <dgm:t>
        <a:bodyPr/>
        <a:lstStyle/>
        <a:p>
          <a:endParaRPr lang="en-US"/>
        </a:p>
      </dgm:t>
    </dgm:pt>
    <dgm:pt modelId="{1126EE87-38F7-4CC2-AB1C-7444AFF13B5E}" type="parTrans" cxnId="{A2B03074-5AD6-4675-A70F-DF2CA171333F}">
      <dgm:prSet/>
      <dgm:spPr/>
      <dgm:t>
        <a:bodyPr/>
        <a:lstStyle/>
        <a:p>
          <a:endParaRPr lang="en-US"/>
        </a:p>
      </dgm:t>
    </dgm:pt>
    <dgm:pt modelId="{0970BFFE-5BA1-4FE0-B751-C6D5C127D583}">
      <dgm:prSet phldrT="[Text]"/>
      <dgm:spPr/>
      <dgm:t>
        <a:bodyPr/>
        <a:lstStyle/>
        <a:p>
          <a:r>
            <a:rPr lang="en-US" dirty="0" smtClean="0">
              <a:latin typeface="Times New Roman" pitchFamily="18" charset="0"/>
              <a:cs typeface="Times New Roman" pitchFamily="18" charset="0"/>
            </a:rPr>
            <a:t>The nucleus of the 6</a:t>
          </a:r>
          <a:r>
            <a:rPr lang="en-US" baseline="30000" dirty="0" smtClean="0">
              <a:latin typeface="Times New Roman" pitchFamily="18" charset="0"/>
              <a:cs typeface="Times New Roman" pitchFamily="18" charset="0"/>
            </a:rPr>
            <a:t>th</a:t>
          </a:r>
          <a:r>
            <a:rPr lang="en-US" dirty="0" smtClean="0">
              <a:latin typeface="Times New Roman" pitchFamily="18" charset="0"/>
              <a:cs typeface="Times New Roman" pitchFamily="18" charset="0"/>
            </a:rPr>
            <a:t> nerve is closely relates to the fasciculus of 7</a:t>
          </a:r>
          <a:r>
            <a:rPr lang="en-US" baseline="30000" dirty="0" smtClean="0">
              <a:latin typeface="Times New Roman" pitchFamily="18" charset="0"/>
              <a:cs typeface="Times New Roman" pitchFamily="18" charset="0"/>
            </a:rPr>
            <a:t>th</a:t>
          </a:r>
          <a:r>
            <a:rPr lang="en-US" dirty="0" smtClean="0">
              <a:latin typeface="Times New Roman" pitchFamily="18" charset="0"/>
              <a:cs typeface="Times New Roman" pitchFamily="18" charset="0"/>
            </a:rPr>
            <a:t> nerve: Ipsilateral weakness in </a:t>
          </a:r>
          <a:r>
            <a:rPr lang="en-US" dirty="0" smtClean="0">
              <a:latin typeface="Times New Roman" pitchFamily="18" charset="0"/>
              <a:cs typeface="Times New Roman" pitchFamily="18" charset="0"/>
            </a:rPr>
            <a:t>abduction </a:t>
          </a:r>
          <a:r>
            <a:rPr lang="en-US" dirty="0" smtClean="0">
              <a:latin typeface="Times New Roman" pitchFamily="18" charset="0"/>
              <a:cs typeface="Times New Roman" pitchFamily="18" charset="0"/>
            </a:rPr>
            <a:t>and ipsilateral facial nerve palsy</a:t>
          </a:r>
          <a:endParaRPr lang="en-US" dirty="0">
            <a:latin typeface="Times New Roman" pitchFamily="18" charset="0"/>
            <a:cs typeface="Times New Roman" pitchFamily="18" charset="0"/>
          </a:endParaRPr>
        </a:p>
      </dgm:t>
    </dgm:pt>
    <dgm:pt modelId="{A4438DB7-0982-4D25-9834-14E2C34A16B8}" type="sibTrans" cxnId="{66048766-BF24-4636-9695-72CF7B48B44B}">
      <dgm:prSet/>
      <dgm:spPr/>
      <dgm:t>
        <a:bodyPr/>
        <a:lstStyle/>
        <a:p>
          <a:endParaRPr lang="en-US"/>
        </a:p>
      </dgm:t>
    </dgm:pt>
    <dgm:pt modelId="{A481B5C1-D464-4BEA-839C-A5F71BBAD09C}" type="parTrans" cxnId="{66048766-BF24-4636-9695-72CF7B48B44B}">
      <dgm:prSet/>
      <dgm:spPr/>
      <dgm:t>
        <a:bodyPr/>
        <a:lstStyle/>
        <a:p>
          <a:endParaRPr lang="en-US"/>
        </a:p>
      </dgm:t>
    </dgm:pt>
    <dgm:pt modelId="{3EC51D57-B5E6-4CCD-8DBF-D32CBD41EDA9}" type="pres">
      <dgm:prSet presAssocID="{37B4425E-F291-4A1F-A7EF-EF3C3E0B0CD1}" presName="Name0" presStyleCnt="0">
        <dgm:presLayoutVars>
          <dgm:dir/>
          <dgm:animLvl val="lvl"/>
          <dgm:resizeHandles val="exact"/>
        </dgm:presLayoutVars>
      </dgm:prSet>
      <dgm:spPr/>
      <dgm:t>
        <a:bodyPr/>
        <a:lstStyle/>
        <a:p>
          <a:endParaRPr lang="en-US"/>
        </a:p>
      </dgm:t>
    </dgm:pt>
    <dgm:pt modelId="{EE28EC6C-7C3C-4BB4-A89C-7CDFBDC8B9D0}" type="pres">
      <dgm:prSet presAssocID="{0FB02047-71D8-4015-96B3-625FC6EB9C72}" presName="linNode" presStyleCnt="0"/>
      <dgm:spPr/>
    </dgm:pt>
    <dgm:pt modelId="{AF045C69-297F-4083-A685-61CB3CBB1230}" type="pres">
      <dgm:prSet presAssocID="{0FB02047-71D8-4015-96B3-625FC6EB9C72}" presName="parentText" presStyleLbl="node1" presStyleIdx="0" presStyleCnt="4" custScaleX="94218">
        <dgm:presLayoutVars>
          <dgm:chMax val="1"/>
          <dgm:bulletEnabled val="1"/>
        </dgm:presLayoutVars>
      </dgm:prSet>
      <dgm:spPr/>
      <dgm:t>
        <a:bodyPr/>
        <a:lstStyle/>
        <a:p>
          <a:endParaRPr lang="en-US"/>
        </a:p>
      </dgm:t>
    </dgm:pt>
    <dgm:pt modelId="{E1B9A6DE-CC23-43AA-8C54-B25A6C30CC79}" type="pres">
      <dgm:prSet presAssocID="{0FB02047-71D8-4015-96B3-625FC6EB9C72}" presName="descendantText" presStyleLbl="alignAccFollowNode1" presStyleIdx="0" presStyleCnt="4" custScaleX="272946">
        <dgm:presLayoutVars>
          <dgm:bulletEnabled val="1"/>
        </dgm:presLayoutVars>
      </dgm:prSet>
      <dgm:spPr/>
      <dgm:t>
        <a:bodyPr/>
        <a:lstStyle/>
        <a:p>
          <a:endParaRPr lang="en-US"/>
        </a:p>
      </dgm:t>
    </dgm:pt>
    <dgm:pt modelId="{A12C09A1-AA2C-4235-B6FC-FC08F4D411A3}" type="pres">
      <dgm:prSet presAssocID="{228FEC9D-13C9-43C1-B5E1-5D84E194AD41}" presName="sp" presStyleCnt="0"/>
      <dgm:spPr/>
    </dgm:pt>
    <dgm:pt modelId="{BBBC0C2F-4152-4897-A664-33FFAAEF4DC7}" type="pres">
      <dgm:prSet presAssocID="{A5AF027E-27CC-4597-8396-6D60DAA76FCD}" presName="linNode" presStyleCnt="0"/>
      <dgm:spPr/>
    </dgm:pt>
    <dgm:pt modelId="{4AAB58CC-2578-4531-8412-C438C961306F}" type="pres">
      <dgm:prSet presAssocID="{A5AF027E-27CC-4597-8396-6D60DAA76FCD}" presName="parentText" presStyleLbl="node1" presStyleIdx="1" presStyleCnt="4" custScaleX="85494">
        <dgm:presLayoutVars>
          <dgm:chMax val="1"/>
          <dgm:bulletEnabled val="1"/>
        </dgm:presLayoutVars>
      </dgm:prSet>
      <dgm:spPr/>
      <dgm:t>
        <a:bodyPr/>
        <a:lstStyle/>
        <a:p>
          <a:endParaRPr lang="en-US"/>
        </a:p>
      </dgm:t>
    </dgm:pt>
    <dgm:pt modelId="{D3F0306D-F5D2-4F24-9711-5F0CA651854F}" type="pres">
      <dgm:prSet presAssocID="{A5AF027E-27CC-4597-8396-6D60DAA76FCD}" presName="descendantText" presStyleLbl="alignAccFollowNode1" presStyleIdx="1" presStyleCnt="4" custScaleX="254937" custScaleY="43282">
        <dgm:presLayoutVars>
          <dgm:bulletEnabled val="1"/>
        </dgm:presLayoutVars>
      </dgm:prSet>
      <dgm:spPr/>
      <dgm:t>
        <a:bodyPr/>
        <a:lstStyle/>
        <a:p>
          <a:endParaRPr lang="en-US"/>
        </a:p>
      </dgm:t>
    </dgm:pt>
    <dgm:pt modelId="{2DC72259-A5BA-49DC-B541-352CF0008B03}" type="pres">
      <dgm:prSet presAssocID="{B14111E7-F06F-49A3-8CAE-2D62A50EA06C}" presName="sp" presStyleCnt="0"/>
      <dgm:spPr/>
    </dgm:pt>
    <dgm:pt modelId="{F9F39FE7-FA44-45A7-B307-A9CDA4FB664F}" type="pres">
      <dgm:prSet presAssocID="{05A591E4-4E16-4EBA-9DF2-4CF823EB5732}" presName="linNode" presStyleCnt="0"/>
      <dgm:spPr/>
    </dgm:pt>
    <dgm:pt modelId="{AACC129A-F9F4-4AD8-A839-4CA615E23F52}" type="pres">
      <dgm:prSet presAssocID="{05A591E4-4E16-4EBA-9DF2-4CF823EB5732}" presName="parentText" presStyleLbl="node1" presStyleIdx="2" presStyleCnt="4" custScaleX="159202">
        <dgm:presLayoutVars>
          <dgm:chMax val="1"/>
          <dgm:bulletEnabled val="1"/>
        </dgm:presLayoutVars>
      </dgm:prSet>
      <dgm:spPr/>
      <dgm:t>
        <a:bodyPr/>
        <a:lstStyle/>
        <a:p>
          <a:endParaRPr lang="en-US"/>
        </a:p>
      </dgm:t>
    </dgm:pt>
    <dgm:pt modelId="{931DFA89-5C87-413E-AD80-2C78EB1B4103}" type="pres">
      <dgm:prSet presAssocID="{05A591E4-4E16-4EBA-9DF2-4CF823EB5732}" presName="descendantText" presStyleLbl="alignAccFollowNode1" presStyleIdx="2" presStyleCnt="4" custScaleX="450044" custScaleY="270262">
        <dgm:presLayoutVars>
          <dgm:bulletEnabled val="1"/>
        </dgm:presLayoutVars>
      </dgm:prSet>
      <dgm:spPr/>
      <dgm:t>
        <a:bodyPr/>
        <a:lstStyle/>
        <a:p>
          <a:endParaRPr lang="en-US"/>
        </a:p>
      </dgm:t>
    </dgm:pt>
    <dgm:pt modelId="{DAEACCFC-9D70-484D-B107-C91610365A12}" type="pres">
      <dgm:prSet presAssocID="{CC096EEB-A28E-4224-BEF5-0ED74549AE6D}" presName="sp" presStyleCnt="0"/>
      <dgm:spPr/>
    </dgm:pt>
    <dgm:pt modelId="{9D29B875-5424-49F0-87B7-AEC642F08416}" type="pres">
      <dgm:prSet presAssocID="{6CABC90A-61C1-4F06-81E6-9539EC8CF24F}" presName="linNode" presStyleCnt="0"/>
      <dgm:spPr/>
    </dgm:pt>
    <dgm:pt modelId="{29833443-F348-4D3C-826F-EE7979C0A5AC}" type="pres">
      <dgm:prSet presAssocID="{6CABC90A-61C1-4F06-81E6-9539EC8CF24F}" presName="parentText" presStyleLbl="node1" presStyleIdx="3" presStyleCnt="4" custScaleX="70397">
        <dgm:presLayoutVars>
          <dgm:chMax val="1"/>
          <dgm:bulletEnabled val="1"/>
        </dgm:presLayoutVars>
      </dgm:prSet>
      <dgm:spPr/>
      <dgm:t>
        <a:bodyPr/>
        <a:lstStyle/>
        <a:p>
          <a:endParaRPr lang="en-US"/>
        </a:p>
      </dgm:t>
    </dgm:pt>
    <dgm:pt modelId="{1893C59D-FE19-484D-ACD6-DC3CDB283978}" type="pres">
      <dgm:prSet presAssocID="{6CABC90A-61C1-4F06-81E6-9539EC8CF24F}" presName="descendantText" presStyleLbl="alignAccFollowNode1" presStyleIdx="3" presStyleCnt="4" custScaleX="196389">
        <dgm:presLayoutVars>
          <dgm:bulletEnabled val="1"/>
        </dgm:presLayoutVars>
      </dgm:prSet>
      <dgm:spPr/>
      <dgm:t>
        <a:bodyPr/>
        <a:lstStyle/>
        <a:p>
          <a:endParaRPr lang="en-US"/>
        </a:p>
      </dgm:t>
    </dgm:pt>
  </dgm:ptLst>
  <dgm:cxnLst>
    <dgm:cxn modelId="{35D4EF8C-35E0-4F42-BB43-75A466E5C035}" srcId="{05A591E4-4E16-4EBA-9DF2-4CF823EB5732}" destId="{AF11284A-599A-4A11-B4AE-46746A053F52}" srcOrd="2" destOrd="0" parTransId="{5B0A5F1A-931F-4FD1-BE52-71F7BA547FDD}" sibTransId="{D9FB654E-6983-43B8-B431-2496703123B1}"/>
    <dgm:cxn modelId="{782A5FD1-187B-4C41-A8FD-0ED49B93FC0F}" srcId="{37B4425E-F291-4A1F-A7EF-EF3C3E0B0CD1}" destId="{A5AF027E-27CC-4597-8396-6D60DAA76FCD}" srcOrd="1" destOrd="0" parTransId="{46CA9CE8-FB3A-4217-AEA5-F295C40EBAB7}" sibTransId="{B14111E7-F06F-49A3-8CAE-2D62A50EA06C}"/>
    <dgm:cxn modelId="{3FDDCBF5-F7BE-413B-8F94-967A2171AD8C}" srcId="{37B4425E-F291-4A1F-A7EF-EF3C3E0B0CD1}" destId="{05A591E4-4E16-4EBA-9DF2-4CF823EB5732}" srcOrd="2" destOrd="0" parTransId="{AED7156D-FEF2-4930-94C5-BA44E884CED8}" sibTransId="{CC096EEB-A28E-4224-BEF5-0ED74549AE6D}"/>
    <dgm:cxn modelId="{3980DB57-FCC7-4012-85F5-FA7922ECF436}" type="presOf" srcId="{C9297864-5A2F-4D6C-9581-D5205BE66FCD}" destId="{931DFA89-5C87-413E-AD80-2C78EB1B4103}" srcOrd="0" destOrd="0" presId="urn:microsoft.com/office/officeart/2005/8/layout/vList5"/>
    <dgm:cxn modelId="{191AF5CE-1C78-4815-8154-6C14640A85A5}" type="presOf" srcId="{AF11284A-599A-4A11-B4AE-46746A053F52}" destId="{931DFA89-5C87-413E-AD80-2C78EB1B4103}" srcOrd="0" destOrd="2" presId="urn:microsoft.com/office/officeart/2005/8/layout/vList5"/>
    <dgm:cxn modelId="{1DB07298-6453-436B-BCD0-978273013A33}" srcId="{37B4425E-F291-4A1F-A7EF-EF3C3E0B0CD1}" destId="{6CABC90A-61C1-4F06-81E6-9539EC8CF24F}" srcOrd="3" destOrd="0" parTransId="{0132D843-AED8-49AA-85DF-8EE2AB7136D6}" sibTransId="{D7510197-8C01-4D4A-895C-2F1EAE41E5F0}"/>
    <dgm:cxn modelId="{E66041DE-2BF8-40DF-BD77-F7DD36380FC6}" type="presOf" srcId="{6CABC90A-61C1-4F06-81E6-9539EC8CF24F}" destId="{29833443-F348-4D3C-826F-EE7979C0A5AC}" srcOrd="0" destOrd="0" presId="urn:microsoft.com/office/officeart/2005/8/layout/vList5"/>
    <dgm:cxn modelId="{D0412EDB-94EB-44F3-8D47-0C46C89AD6E8}" srcId="{A5AF027E-27CC-4597-8396-6D60DAA76FCD}" destId="{1C6E8BB9-4D94-484F-88B9-60ABE7C8C465}" srcOrd="0" destOrd="0" parTransId="{701F3012-0D48-4AD2-90B8-8050ACAA34BE}" sibTransId="{A8A3F2C3-0761-4435-A6AF-5673F61C44F1}"/>
    <dgm:cxn modelId="{7AFA2239-1954-4EFB-8EF6-2F63DA223A37}" type="presOf" srcId="{0FB02047-71D8-4015-96B3-625FC6EB9C72}" destId="{AF045C69-297F-4083-A685-61CB3CBB1230}" srcOrd="0" destOrd="0" presId="urn:microsoft.com/office/officeart/2005/8/layout/vList5"/>
    <dgm:cxn modelId="{5A78661D-B1A9-44FC-925E-156D4BB24BEE}" type="presOf" srcId="{37B4425E-F291-4A1F-A7EF-EF3C3E0B0CD1}" destId="{3EC51D57-B5E6-4CCD-8DBF-D32CBD41EDA9}" srcOrd="0" destOrd="0" presId="urn:microsoft.com/office/officeart/2005/8/layout/vList5"/>
    <dgm:cxn modelId="{9A3E7B80-588C-47D4-82BA-B8C3517B6A20}" type="presOf" srcId="{A5AF027E-27CC-4597-8396-6D60DAA76FCD}" destId="{4AAB58CC-2578-4531-8412-C438C961306F}" srcOrd="0" destOrd="0" presId="urn:microsoft.com/office/officeart/2005/8/layout/vList5"/>
    <dgm:cxn modelId="{2C83ABBB-CBB0-4C79-91D7-73034A8D7087}" type="presOf" srcId="{05A591E4-4E16-4EBA-9DF2-4CF823EB5732}" destId="{AACC129A-F9F4-4AD8-A839-4CA615E23F52}" srcOrd="0" destOrd="0" presId="urn:microsoft.com/office/officeart/2005/8/layout/vList5"/>
    <dgm:cxn modelId="{E7081FB2-70E9-45FF-B469-1D0803A86126}" type="presOf" srcId="{8BFF348D-5C73-4EF5-A371-8A9A86EACDD4}" destId="{1893C59D-FE19-484D-ACD6-DC3CDB283978}" srcOrd="0" destOrd="0" presId="urn:microsoft.com/office/officeart/2005/8/layout/vList5"/>
    <dgm:cxn modelId="{66048766-BF24-4636-9695-72CF7B48B44B}" srcId="{0FB02047-71D8-4015-96B3-625FC6EB9C72}" destId="{0970BFFE-5BA1-4FE0-B751-C6D5C127D583}" srcOrd="0" destOrd="0" parTransId="{A481B5C1-D464-4BEA-839C-A5F71BBAD09C}" sibTransId="{A4438DB7-0982-4D25-9834-14E2C34A16B8}"/>
    <dgm:cxn modelId="{D11C4FBF-F5A4-4A54-AE38-434EEAC65345}" srcId="{6CABC90A-61C1-4F06-81E6-9539EC8CF24F}" destId="{8BFF348D-5C73-4EF5-A371-8A9A86EACDD4}" srcOrd="0" destOrd="0" parTransId="{766A90B9-5875-4EC7-BD41-5592373D0E09}" sibTransId="{0B4E1D93-3D89-47FD-AC91-2F6F9C7DB0BD}"/>
    <dgm:cxn modelId="{AFEF987F-6D70-4AE6-A51C-F24ED1FB6E21}" srcId="{05A591E4-4E16-4EBA-9DF2-4CF823EB5732}" destId="{C9297864-5A2F-4D6C-9581-D5205BE66FCD}" srcOrd="0" destOrd="0" parTransId="{7BC6F1E9-56B9-4C4F-86BD-9295E811F2FA}" sibTransId="{0E9D1A87-D5F8-4218-BDFD-820D0A92CFF0}"/>
    <dgm:cxn modelId="{A2B03074-5AD6-4675-A70F-DF2CA171333F}" srcId="{05A591E4-4E16-4EBA-9DF2-4CF823EB5732}" destId="{21FFDE82-4F87-4F5E-9C99-098BDBD229A1}" srcOrd="1" destOrd="0" parTransId="{1126EE87-38F7-4CC2-AB1C-7444AFF13B5E}" sibTransId="{BE140DF4-EF6B-4229-A0DF-B8244408FE5E}"/>
    <dgm:cxn modelId="{F282ECC9-DCD2-4213-BEA1-5FF2682B696A}" type="presOf" srcId="{21FFDE82-4F87-4F5E-9C99-098BDBD229A1}" destId="{931DFA89-5C87-413E-AD80-2C78EB1B4103}" srcOrd="0" destOrd="1" presId="urn:microsoft.com/office/officeart/2005/8/layout/vList5"/>
    <dgm:cxn modelId="{44AE9F9E-121C-414B-8163-4153D7C49E21}" srcId="{37B4425E-F291-4A1F-A7EF-EF3C3E0B0CD1}" destId="{0FB02047-71D8-4015-96B3-625FC6EB9C72}" srcOrd="0" destOrd="0" parTransId="{C1EDBDED-91EB-46DB-B6CD-510263175760}" sibTransId="{228FEC9D-13C9-43C1-B5E1-5D84E194AD41}"/>
    <dgm:cxn modelId="{8681608D-8E2D-4933-B43B-D9E6FCBDA40B}" type="presOf" srcId="{0970BFFE-5BA1-4FE0-B751-C6D5C127D583}" destId="{E1B9A6DE-CC23-43AA-8C54-B25A6C30CC79}" srcOrd="0" destOrd="0" presId="urn:microsoft.com/office/officeart/2005/8/layout/vList5"/>
    <dgm:cxn modelId="{4796D052-8519-4C6C-9373-AA78BC5D4B98}" type="presOf" srcId="{1C6E8BB9-4D94-484F-88B9-60ABE7C8C465}" destId="{D3F0306D-F5D2-4F24-9711-5F0CA651854F}" srcOrd="0" destOrd="0" presId="urn:microsoft.com/office/officeart/2005/8/layout/vList5"/>
    <dgm:cxn modelId="{7A2E0D08-2CBA-4287-BFDE-E041E224EF1E}" type="presParOf" srcId="{3EC51D57-B5E6-4CCD-8DBF-D32CBD41EDA9}" destId="{EE28EC6C-7C3C-4BB4-A89C-7CDFBDC8B9D0}" srcOrd="0" destOrd="0" presId="urn:microsoft.com/office/officeart/2005/8/layout/vList5"/>
    <dgm:cxn modelId="{43B0DE78-8EAC-4DAD-A89E-86C535D31EB7}" type="presParOf" srcId="{EE28EC6C-7C3C-4BB4-A89C-7CDFBDC8B9D0}" destId="{AF045C69-297F-4083-A685-61CB3CBB1230}" srcOrd="0" destOrd="0" presId="urn:microsoft.com/office/officeart/2005/8/layout/vList5"/>
    <dgm:cxn modelId="{644C7519-024F-48FE-9550-36C7B5E0AC54}" type="presParOf" srcId="{EE28EC6C-7C3C-4BB4-A89C-7CDFBDC8B9D0}" destId="{E1B9A6DE-CC23-43AA-8C54-B25A6C30CC79}" srcOrd="1" destOrd="0" presId="urn:microsoft.com/office/officeart/2005/8/layout/vList5"/>
    <dgm:cxn modelId="{95CC057E-A535-4DBC-828D-8F4EE122691C}" type="presParOf" srcId="{3EC51D57-B5E6-4CCD-8DBF-D32CBD41EDA9}" destId="{A12C09A1-AA2C-4235-B6FC-FC08F4D411A3}" srcOrd="1" destOrd="0" presId="urn:microsoft.com/office/officeart/2005/8/layout/vList5"/>
    <dgm:cxn modelId="{92FB5A12-9BE0-49D1-ABCC-6942029D33DD}" type="presParOf" srcId="{3EC51D57-B5E6-4CCD-8DBF-D32CBD41EDA9}" destId="{BBBC0C2F-4152-4897-A664-33FFAAEF4DC7}" srcOrd="2" destOrd="0" presId="urn:microsoft.com/office/officeart/2005/8/layout/vList5"/>
    <dgm:cxn modelId="{42C55698-D6BB-4E55-9BBA-277E6437FE86}" type="presParOf" srcId="{BBBC0C2F-4152-4897-A664-33FFAAEF4DC7}" destId="{4AAB58CC-2578-4531-8412-C438C961306F}" srcOrd="0" destOrd="0" presId="urn:microsoft.com/office/officeart/2005/8/layout/vList5"/>
    <dgm:cxn modelId="{CB212074-4F1F-42BB-A38C-A560AF0C8DA6}" type="presParOf" srcId="{BBBC0C2F-4152-4897-A664-33FFAAEF4DC7}" destId="{D3F0306D-F5D2-4F24-9711-5F0CA651854F}" srcOrd="1" destOrd="0" presId="urn:microsoft.com/office/officeart/2005/8/layout/vList5"/>
    <dgm:cxn modelId="{8E7864E0-7A7E-4F50-A4C1-8EA80E1B9123}" type="presParOf" srcId="{3EC51D57-B5E6-4CCD-8DBF-D32CBD41EDA9}" destId="{2DC72259-A5BA-49DC-B541-352CF0008B03}" srcOrd="3" destOrd="0" presId="urn:microsoft.com/office/officeart/2005/8/layout/vList5"/>
    <dgm:cxn modelId="{4A901BDA-092A-42C2-B5F3-31FF7E3A7096}" type="presParOf" srcId="{3EC51D57-B5E6-4CCD-8DBF-D32CBD41EDA9}" destId="{F9F39FE7-FA44-45A7-B307-A9CDA4FB664F}" srcOrd="4" destOrd="0" presId="urn:microsoft.com/office/officeart/2005/8/layout/vList5"/>
    <dgm:cxn modelId="{229A96FE-F87B-4A37-A673-D816FB3E6678}" type="presParOf" srcId="{F9F39FE7-FA44-45A7-B307-A9CDA4FB664F}" destId="{AACC129A-F9F4-4AD8-A839-4CA615E23F52}" srcOrd="0" destOrd="0" presId="urn:microsoft.com/office/officeart/2005/8/layout/vList5"/>
    <dgm:cxn modelId="{A885E5FE-1315-4B93-8523-99F031CE3AE6}" type="presParOf" srcId="{F9F39FE7-FA44-45A7-B307-A9CDA4FB664F}" destId="{931DFA89-5C87-413E-AD80-2C78EB1B4103}" srcOrd="1" destOrd="0" presId="urn:microsoft.com/office/officeart/2005/8/layout/vList5"/>
    <dgm:cxn modelId="{B4823837-276D-48BA-B604-CEED536073DA}" type="presParOf" srcId="{3EC51D57-B5E6-4CCD-8DBF-D32CBD41EDA9}" destId="{DAEACCFC-9D70-484D-B107-C91610365A12}" srcOrd="5" destOrd="0" presId="urn:microsoft.com/office/officeart/2005/8/layout/vList5"/>
    <dgm:cxn modelId="{16C78DE8-58B9-407E-81CB-96E2DF2E2304}" type="presParOf" srcId="{3EC51D57-B5E6-4CCD-8DBF-D32CBD41EDA9}" destId="{9D29B875-5424-49F0-87B7-AEC642F08416}" srcOrd="6" destOrd="0" presId="urn:microsoft.com/office/officeart/2005/8/layout/vList5"/>
    <dgm:cxn modelId="{F3E05438-84A8-4682-9F96-C71BCDB5679C}" type="presParOf" srcId="{9D29B875-5424-49F0-87B7-AEC642F08416}" destId="{29833443-F348-4D3C-826F-EE7979C0A5AC}" srcOrd="0" destOrd="0" presId="urn:microsoft.com/office/officeart/2005/8/layout/vList5"/>
    <dgm:cxn modelId="{17AA824B-8CAC-4A5E-B353-6C06A7F95D13}" type="presParOf" srcId="{9D29B875-5424-49F0-87B7-AEC642F08416}" destId="{1893C59D-FE19-484D-ACD6-DC3CDB283978}"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69.xml><?xml version="1.0" encoding="utf-8"?>
<dgm:dataModel xmlns:dgm="http://schemas.openxmlformats.org/drawingml/2006/diagram" xmlns:a="http://schemas.openxmlformats.org/drawingml/2006/main">
  <dgm:ptLst>
    <dgm:pt modelId="{DC3F9C95-4D85-4929-9738-39C405707440}"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B819D78-DCF6-4713-B83A-A6984AE55754}">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TREATMENT OF THE PARALYTIC STRABISMIS</a:t>
          </a:r>
          <a:endParaRPr lang="en-US" sz="2000" dirty="0">
            <a:latin typeface="Times New Roman" panose="02020603050405020304" pitchFamily="18" charset="0"/>
            <a:cs typeface="Times New Roman" panose="02020603050405020304" pitchFamily="18" charset="0"/>
          </a:endParaRPr>
        </a:p>
      </dgm:t>
    </dgm:pt>
    <dgm:pt modelId="{CCB0344C-2F51-41D7-B332-0261E497136B}" type="parTrans" cxnId="{20150DE7-AF65-4D75-AFE9-9EFCCC79AC81}">
      <dgm:prSet/>
      <dgm:spPr/>
      <dgm:t>
        <a:bodyPr/>
        <a:lstStyle/>
        <a:p>
          <a:endParaRPr lang="en-US"/>
        </a:p>
      </dgm:t>
    </dgm:pt>
    <dgm:pt modelId="{491299FC-7ECE-419F-8405-2FE8F71DDBD9}" type="sibTrans" cxnId="{20150DE7-AF65-4D75-AFE9-9EFCCC79AC81}">
      <dgm:prSet/>
      <dgm:spPr/>
      <dgm:t>
        <a:bodyPr/>
        <a:lstStyle/>
        <a:p>
          <a:endParaRPr lang="en-US"/>
        </a:p>
      </dgm:t>
    </dgm:pt>
    <dgm:pt modelId="{9F143B96-B14B-4D7B-9EC7-BD5A6D4604A8}">
      <dgm:prSet phldrT="[Text]" custT="1"/>
      <dgm:spPr/>
      <dgm:t>
        <a:bodyPr/>
        <a:lstStyle/>
        <a:p>
          <a:r>
            <a:rPr lang="en-US" sz="1800" b="1" dirty="0" smtClean="0">
              <a:latin typeface="Times New Roman" panose="02020603050405020304" pitchFamily="18" charset="0"/>
              <a:cs typeface="Times New Roman" panose="02020603050405020304" pitchFamily="18" charset="0"/>
            </a:rPr>
            <a:t>OCCLUSION</a:t>
          </a:r>
          <a:r>
            <a:rPr lang="en-US" sz="1800" dirty="0" smtClean="0">
              <a:latin typeface="Times New Roman" panose="02020603050405020304" pitchFamily="18" charset="0"/>
              <a:cs typeface="Times New Roman" panose="02020603050405020304" pitchFamily="18" charset="0"/>
            </a:rPr>
            <a:t>: (graded frosting, foils, frosted tape, or lenses) is used for large deviations or large </a:t>
          </a:r>
          <a:r>
            <a:rPr lang="en-US" sz="1800" dirty="0" err="1" smtClean="0">
              <a:latin typeface="Times New Roman" panose="02020603050405020304" pitchFamily="18" charset="0"/>
              <a:cs typeface="Times New Roman" panose="02020603050405020304" pitchFamily="18" charset="0"/>
            </a:rPr>
            <a:t>incomitance</a:t>
          </a:r>
          <a:r>
            <a:rPr lang="en-US" sz="1800" dirty="0" smtClean="0">
              <a:latin typeface="Times New Roman" panose="02020603050405020304" pitchFamily="18" charset="0"/>
              <a:cs typeface="Times New Roman" panose="02020603050405020304" pitchFamily="18" charset="0"/>
            </a:rPr>
            <a:t>, unsatisfactorily controlled with prisms, or where there is a lack of fusion.</a:t>
          </a:r>
          <a:endParaRPr lang="en-US" sz="1800" dirty="0">
            <a:latin typeface="Times New Roman" panose="02020603050405020304" pitchFamily="18" charset="0"/>
            <a:cs typeface="Times New Roman" panose="02020603050405020304" pitchFamily="18" charset="0"/>
          </a:endParaRPr>
        </a:p>
      </dgm:t>
    </dgm:pt>
    <dgm:pt modelId="{481836BE-1812-4AE5-B6C7-7DCC0370AD58}" type="parTrans" cxnId="{2DBCB809-3374-491F-B0EE-598A928B3C9A}">
      <dgm:prSet/>
      <dgm:spPr/>
      <dgm:t>
        <a:bodyPr/>
        <a:lstStyle/>
        <a:p>
          <a:endParaRPr lang="en-US"/>
        </a:p>
      </dgm:t>
    </dgm:pt>
    <dgm:pt modelId="{CD27B1AE-1912-4A70-8A7F-E7BBEAB71679}" type="sibTrans" cxnId="{2DBCB809-3374-491F-B0EE-598A928B3C9A}">
      <dgm:prSet/>
      <dgm:spPr/>
      <dgm:t>
        <a:bodyPr/>
        <a:lstStyle/>
        <a:p>
          <a:endParaRPr lang="en-US"/>
        </a:p>
      </dgm:t>
    </dgm:pt>
    <dgm:pt modelId="{833DCEF8-5E31-4565-B4C7-642640DE73DC}">
      <dgm:prSet phldrT="[Text]" custT="1"/>
      <dgm:spPr/>
      <dgm:t>
        <a:bodyPr/>
        <a:lstStyle/>
        <a:p>
          <a:r>
            <a:rPr lang="en-US" sz="1800" b="1" dirty="0" smtClean="0">
              <a:latin typeface="Times New Roman" panose="02020603050405020304" pitchFamily="18" charset="0"/>
              <a:cs typeface="Times New Roman" panose="02020603050405020304" pitchFamily="18" charset="0"/>
            </a:rPr>
            <a:t>THE PRISM</a:t>
          </a:r>
          <a:r>
            <a:rPr lang="en-US" sz="1800" dirty="0" smtClean="0">
              <a:latin typeface="Times New Roman" panose="02020603050405020304" pitchFamily="18" charset="0"/>
              <a:cs typeface="Times New Roman" panose="02020603050405020304" pitchFamily="18" charset="0"/>
            </a:rPr>
            <a:t>:  is usually placed on one eye: the paralytic eye or the eye with the worst VA. The prism can be tilted to join both vertical and horizontal diplopia. It can also be placed on the top segment (or bifocal segment) of spectacles as required. Aim to join diplopia in the primary position and depression at least. Diplopia on extremes of gaze may not be correctable with prisms as this may lead to overcorrection in another position of gaze. </a:t>
          </a:r>
          <a:endParaRPr lang="en-US" sz="1800" dirty="0">
            <a:latin typeface="Times New Roman" panose="02020603050405020304" pitchFamily="18" charset="0"/>
            <a:cs typeface="Times New Roman" panose="02020603050405020304" pitchFamily="18" charset="0"/>
          </a:endParaRPr>
        </a:p>
      </dgm:t>
    </dgm:pt>
    <dgm:pt modelId="{0ACC5590-C2F0-4867-9D4A-4138AF262862}" type="parTrans" cxnId="{6D490F8B-A560-4938-84A2-2D5B7DA168A2}">
      <dgm:prSet/>
      <dgm:spPr/>
      <dgm:t>
        <a:bodyPr/>
        <a:lstStyle/>
        <a:p>
          <a:endParaRPr lang="en-US"/>
        </a:p>
      </dgm:t>
    </dgm:pt>
    <dgm:pt modelId="{22640B65-13DB-4ACD-BD88-3598AC407ADE}" type="sibTrans" cxnId="{6D490F8B-A560-4938-84A2-2D5B7DA168A2}">
      <dgm:prSet/>
      <dgm:spPr/>
      <dgm:t>
        <a:bodyPr/>
        <a:lstStyle/>
        <a:p>
          <a:endParaRPr lang="en-US"/>
        </a:p>
      </dgm:t>
    </dgm:pt>
    <dgm:pt modelId="{1068FB12-C0FB-48E2-A5FD-FBE4B9FC85FB}">
      <dgm:prSet custT="1"/>
      <dgm:spPr/>
      <dgm:t>
        <a:bodyPr/>
        <a:lstStyle/>
        <a:p>
          <a:r>
            <a:rPr lang="en-US" sz="1800" b="1" dirty="0" smtClean="0">
              <a:latin typeface="Times New Roman" panose="02020603050405020304" pitchFamily="18" charset="0"/>
              <a:cs typeface="Times New Roman" panose="02020603050405020304" pitchFamily="18" charset="0"/>
            </a:rPr>
            <a:t>SURGERY</a:t>
          </a:r>
          <a:r>
            <a:rPr lang="en-US" sz="1800" dirty="0" smtClean="0">
              <a:latin typeface="Times New Roman" panose="02020603050405020304" pitchFamily="18" charset="0"/>
              <a:cs typeface="Times New Roman" panose="02020603050405020304" pitchFamily="18" charset="0"/>
            </a:rPr>
            <a:t> for acquired </a:t>
          </a:r>
          <a:r>
            <a:rPr lang="en-US" sz="1800" dirty="0" err="1" smtClean="0">
              <a:latin typeface="Times New Roman" panose="02020603050405020304" pitchFamily="18" charset="0"/>
              <a:cs typeface="Times New Roman" panose="02020603050405020304" pitchFamily="18" charset="0"/>
            </a:rPr>
            <a:t>incomitance</a:t>
          </a:r>
          <a:r>
            <a:rPr lang="en-US" sz="1800" dirty="0" smtClean="0">
              <a:latin typeface="Times New Roman" panose="02020603050405020304" pitchFamily="18" charset="0"/>
              <a:cs typeface="Times New Roman" panose="02020603050405020304" pitchFamily="18" charset="0"/>
            </a:rPr>
            <a:t> is indicated when the deviation is stable </a:t>
          </a:r>
          <a:r>
            <a:rPr lang="en-US" sz="1800" u="sng" dirty="0" smtClean="0">
              <a:latin typeface="Times New Roman" panose="02020603050405020304" pitchFamily="18" charset="0"/>
              <a:cs typeface="Times New Roman" panose="02020603050405020304" pitchFamily="18" charset="0"/>
            </a:rPr>
            <a:t>for at least 6 months</a:t>
          </a:r>
          <a:r>
            <a:rPr lang="en-US" sz="1800" dirty="0" smtClean="0">
              <a:latin typeface="Times New Roman" panose="02020603050405020304" pitchFamily="18" charset="0"/>
              <a:cs typeface="Times New Roman" panose="02020603050405020304" pitchFamily="18" charset="0"/>
            </a:rPr>
            <a:t>. The type and number of operations depends on clinical findings. For neurogenic strabismus, weaken the overacting muscle. For mechanical strabismus, weaken the tight muscle.</a:t>
          </a:r>
          <a:endParaRPr lang="en-US" sz="1800" dirty="0">
            <a:latin typeface="Times New Roman" panose="02020603050405020304" pitchFamily="18" charset="0"/>
            <a:cs typeface="Times New Roman" panose="02020603050405020304" pitchFamily="18" charset="0"/>
          </a:endParaRPr>
        </a:p>
      </dgm:t>
    </dgm:pt>
    <dgm:pt modelId="{400BD316-D111-41E6-A205-3A7DC1BB8BC6}" type="parTrans" cxnId="{FA7FF1BF-690C-48AE-B584-1FDAC64314BE}">
      <dgm:prSet/>
      <dgm:spPr/>
      <dgm:t>
        <a:bodyPr/>
        <a:lstStyle/>
        <a:p>
          <a:endParaRPr lang="en-US"/>
        </a:p>
      </dgm:t>
    </dgm:pt>
    <dgm:pt modelId="{94C733B9-722C-436B-B8BC-808E7CE9740F}" type="sibTrans" cxnId="{FA7FF1BF-690C-48AE-B584-1FDAC64314BE}">
      <dgm:prSet/>
      <dgm:spPr/>
      <dgm:t>
        <a:bodyPr/>
        <a:lstStyle/>
        <a:p>
          <a:endParaRPr lang="en-US"/>
        </a:p>
      </dgm:t>
    </dgm:pt>
    <dgm:pt modelId="{2434FF70-909E-4D5A-B1A1-2E0A1A585131}" type="pres">
      <dgm:prSet presAssocID="{DC3F9C95-4D85-4929-9738-39C405707440}" presName="linear" presStyleCnt="0">
        <dgm:presLayoutVars>
          <dgm:animLvl val="lvl"/>
          <dgm:resizeHandles val="exact"/>
        </dgm:presLayoutVars>
      </dgm:prSet>
      <dgm:spPr/>
      <dgm:t>
        <a:bodyPr/>
        <a:lstStyle/>
        <a:p>
          <a:endParaRPr lang="en-US"/>
        </a:p>
      </dgm:t>
    </dgm:pt>
    <dgm:pt modelId="{68329E5C-ACD7-4628-996C-C41CC75967CB}" type="pres">
      <dgm:prSet presAssocID="{8B819D78-DCF6-4713-B83A-A6984AE55754}" presName="parentText" presStyleLbl="node1" presStyleIdx="0" presStyleCnt="1" custScaleY="158509">
        <dgm:presLayoutVars>
          <dgm:chMax val="0"/>
          <dgm:bulletEnabled val="1"/>
        </dgm:presLayoutVars>
      </dgm:prSet>
      <dgm:spPr/>
      <dgm:t>
        <a:bodyPr/>
        <a:lstStyle/>
        <a:p>
          <a:endParaRPr lang="en-US"/>
        </a:p>
      </dgm:t>
    </dgm:pt>
    <dgm:pt modelId="{209E7B6B-9687-4716-8A28-415B2BA2A887}" type="pres">
      <dgm:prSet presAssocID="{8B819D78-DCF6-4713-B83A-A6984AE55754}" presName="childText" presStyleLbl="revTx" presStyleIdx="0" presStyleCnt="1" custScaleY="117233">
        <dgm:presLayoutVars>
          <dgm:bulletEnabled val="1"/>
        </dgm:presLayoutVars>
      </dgm:prSet>
      <dgm:spPr/>
      <dgm:t>
        <a:bodyPr/>
        <a:lstStyle/>
        <a:p>
          <a:endParaRPr lang="en-US"/>
        </a:p>
      </dgm:t>
    </dgm:pt>
  </dgm:ptLst>
  <dgm:cxnLst>
    <dgm:cxn modelId="{F80BA2BB-E3BA-4DD0-80DA-3CBB93DD6548}" type="presOf" srcId="{1068FB12-C0FB-48E2-A5FD-FBE4B9FC85FB}" destId="{209E7B6B-9687-4716-8A28-415B2BA2A887}" srcOrd="0" destOrd="2" presId="urn:microsoft.com/office/officeart/2005/8/layout/vList2"/>
    <dgm:cxn modelId="{4835DCA6-75E3-43F9-A7D6-D2C88D3BED44}" type="presOf" srcId="{833DCEF8-5E31-4565-B4C7-642640DE73DC}" destId="{209E7B6B-9687-4716-8A28-415B2BA2A887}" srcOrd="0" destOrd="1" presId="urn:microsoft.com/office/officeart/2005/8/layout/vList2"/>
    <dgm:cxn modelId="{6D490F8B-A560-4938-84A2-2D5B7DA168A2}" srcId="{8B819D78-DCF6-4713-B83A-A6984AE55754}" destId="{833DCEF8-5E31-4565-B4C7-642640DE73DC}" srcOrd="1" destOrd="0" parTransId="{0ACC5590-C2F0-4867-9D4A-4138AF262862}" sibTransId="{22640B65-13DB-4ACD-BD88-3598AC407ADE}"/>
    <dgm:cxn modelId="{70F45158-30BA-4079-8F74-B0610EF1E6AC}" type="presOf" srcId="{DC3F9C95-4D85-4929-9738-39C405707440}" destId="{2434FF70-909E-4D5A-B1A1-2E0A1A585131}" srcOrd="0" destOrd="0" presId="urn:microsoft.com/office/officeart/2005/8/layout/vList2"/>
    <dgm:cxn modelId="{2DBCB809-3374-491F-B0EE-598A928B3C9A}" srcId="{8B819D78-DCF6-4713-B83A-A6984AE55754}" destId="{9F143B96-B14B-4D7B-9EC7-BD5A6D4604A8}" srcOrd="0" destOrd="0" parTransId="{481836BE-1812-4AE5-B6C7-7DCC0370AD58}" sibTransId="{CD27B1AE-1912-4A70-8A7F-E7BBEAB71679}"/>
    <dgm:cxn modelId="{1C71F251-8EEA-4736-B926-0A44816AD09A}" type="presOf" srcId="{9F143B96-B14B-4D7B-9EC7-BD5A6D4604A8}" destId="{209E7B6B-9687-4716-8A28-415B2BA2A887}" srcOrd="0" destOrd="0" presId="urn:microsoft.com/office/officeart/2005/8/layout/vList2"/>
    <dgm:cxn modelId="{20150DE7-AF65-4D75-AFE9-9EFCCC79AC81}" srcId="{DC3F9C95-4D85-4929-9738-39C405707440}" destId="{8B819D78-DCF6-4713-B83A-A6984AE55754}" srcOrd="0" destOrd="0" parTransId="{CCB0344C-2F51-41D7-B332-0261E497136B}" sibTransId="{491299FC-7ECE-419F-8405-2FE8F71DDBD9}"/>
    <dgm:cxn modelId="{E06F37B4-EFD1-40DB-AD24-2EF40DA71DB8}" type="presOf" srcId="{8B819D78-DCF6-4713-B83A-A6984AE55754}" destId="{68329E5C-ACD7-4628-996C-C41CC75967CB}" srcOrd="0" destOrd="0" presId="urn:microsoft.com/office/officeart/2005/8/layout/vList2"/>
    <dgm:cxn modelId="{FA7FF1BF-690C-48AE-B584-1FDAC64314BE}" srcId="{8B819D78-DCF6-4713-B83A-A6984AE55754}" destId="{1068FB12-C0FB-48E2-A5FD-FBE4B9FC85FB}" srcOrd="2" destOrd="0" parTransId="{400BD316-D111-41E6-A205-3A7DC1BB8BC6}" sibTransId="{94C733B9-722C-436B-B8BC-808E7CE9740F}"/>
    <dgm:cxn modelId="{4AAB0F49-639E-4281-BFD8-C8535FD594BA}" type="presParOf" srcId="{2434FF70-909E-4D5A-B1A1-2E0A1A585131}" destId="{68329E5C-ACD7-4628-996C-C41CC75967CB}" srcOrd="0" destOrd="0" presId="urn:microsoft.com/office/officeart/2005/8/layout/vList2"/>
    <dgm:cxn modelId="{9C596DFB-60F3-4EBC-8695-FCFBD66C9150}" type="presParOf" srcId="{2434FF70-909E-4D5A-B1A1-2E0A1A585131}" destId="{209E7B6B-9687-4716-8A28-415B2BA2A887}"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4CCF267C-D05F-4FEE-A3D7-D7A6A4D8006C}"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BA0EE61-61A5-447E-B4B2-AB8ACCC7ABF0}">
      <dgm:prSet phldrT="[Text]" custT="1"/>
      <dgm:spPr/>
      <dgm:t>
        <a:bodyPr/>
        <a:lstStyle/>
        <a:p>
          <a:r>
            <a:rPr lang="sr-Latn-CS" sz="1800" dirty="0" smtClean="0">
              <a:latin typeface="Times New Roman" pitchFamily="18" charset="0"/>
              <a:cs typeface="Times New Roman" pitchFamily="18" charset="0"/>
            </a:rPr>
            <a:t>IV  n.trochlearis</a:t>
          </a:r>
          <a:endParaRPr lang="en-US" sz="1800" dirty="0">
            <a:latin typeface="Times New Roman" pitchFamily="18" charset="0"/>
            <a:cs typeface="Times New Roman" pitchFamily="18" charset="0"/>
          </a:endParaRPr>
        </a:p>
      </dgm:t>
    </dgm:pt>
    <dgm:pt modelId="{CD91F854-EA24-4E54-A29D-2773B7280F4E}" type="parTrans" cxnId="{223DAAE8-3D99-4C1A-92B6-EC314AACF4C7}">
      <dgm:prSet/>
      <dgm:spPr/>
      <dgm:t>
        <a:bodyPr/>
        <a:lstStyle/>
        <a:p>
          <a:endParaRPr lang="en-US"/>
        </a:p>
      </dgm:t>
    </dgm:pt>
    <dgm:pt modelId="{61E59C4E-593E-4D96-A662-7AB1E46F07AD}" type="sibTrans" cxnId="{223DAAE8-3D99-4C1A-92B6-EC314AACF4C7}">
      <dgm:prSet/>
      <dgm:spPr/>
      <dgm:t>
        <a:bodyPr/>
        <a:lstStyle/>
        <a:p>
          <a:endParaRPr lang="en-US"/>
        </a:p>
      </dgm:t>
    </dgm:pt>
    <dgm:pt modelId="{88842891-7D94-4CF7-8AF9-3FB857BE740F}">
      <dgm:prSet phldrT="[Text]" custT="1"/>
      <dgm:spPr/>
      <dgm:t>
        <a:bodyPr/>
        <a:lstStyle/>
        <a:p>
          <a:r>
            <a:rPr lang="sr-Latn-CS" sz="1800" dirty="0" smtClean="0">
              <a:latin typeface="Times New Roman" pitchFamily="18" charset="0"/>
              <a:cs typeface="Times New Roman" pitchFamily="18" charset="0"/>
            </a:rPr>
            <a:t>m.obliquus superior </a:t>
          </a:r>
          <a:endParaRPr lang="en-US" sz="1800" dirty="0">
            <a:latin typeface="Times New Roman" pitchFamily="18" charset="0"/>
            <a:cs typeface="Times New Roman" pitchFamily="18" charset="0"/>
          </a:endParaRPr>
        </a:p>
      </dgm:t>
    </dgm:pt>
    <dgm:pt modelId="{7A549F9F-03A3-4846-A094-A151B2F6C6BD}" type="parTrans" cxnId="{962FD511-A655-4779-9296-5BCB257CFBA6}">
      <dgm:prSet/>
      <dgm:spPr/>
      <dgm:t>
        <a:bodyPr/>
        <a:lstStyle/>
        <a:p>
          <a:endParaRPr lang="en-US"/>
        </a:p>
      </dgm:t>
    </dgm:pt>
    <dgm:pt modelId="{DC38D4F3-0DC0-4B1C-B9DC-7FC468615A31}" type="sibTrans" cxnId="{962FD511-A655-4779-9296-5BCB257CFBA6}">
      <dgm:prSet/>
      <dgm:spPr/>
      <dgm:t>
        <a:bodyPr/>
        <a:lstStyle/>
        <a:p>
          <a:endParaRPr lang="en-US"/>
        </a:p>
      </dgm:t>
    </dgm:pt>
    <dgm:pt modelId="{9C8B7FEF-B4CB-4A01-A944-A503EAF07285}">
      <dgm:prSet phldrT="[Text]" custT="1"/>
      <dgm:spPr/>
      <dgm:t>
        <a:bodyPr/>
        <a:lstStyle/>
        <a:p>
          <a:r>
            <a:rPr lang="sr-Latn-CS" sz="1800" smtClean="0">
              <a:latin typeface="Times New Roman" pitchFamily="18" charset="0"/>
              <a:cs typeface="Times New Roman" pitchFamily="18" charset="0"/>
            </a:rPr>
            <a:t>VI    n.abducens</a:t>
          </a:r>
          <a:endParaRPr lang="en-US" sz="1800">
            <a:latin typeface="Times New Roman" pitchFamily="18" charset="0"/>
            <a:cs typeface="Times New Roman" pitchFamily="18" charset="0"/>
          </a:endParaRPr>
        </a:p>
      </dgm:t>
    </dgm:pt>
    <dgm:pt modelId="{569357DB-B42C-457F-83FD-D9644249D450}" type="parTrans" cxnId="{610FDC85-B0E3-4D52-B257-90B4DE4AE1E1}">
      <dgm:prSet/>
      <dgm:spPr/>
      <dgm:t>
        <a:bodyPr/>
        <a:lstStyle/>
        <a:p>
          <a:endParaRPr lang="en-US"/>
        </a:p>
      </dgm:t>
    </dgm:pt>
    <dgm:pt modelId="{D199AC20-4BCB-4D53-ABED-F09B1C903C7E}" type="sibTrans" cxnId="{610FDC85-B0E3-4D52-B257-90B4DE4AE1E1}">
      <dgm:prSet/>
      <dgm:spPr/>
      <dgm:t>
        <a:bodyPr/>
        <a:lstStyle/>
        <a:p>
          <a:endParaRPr lang="en-US"/>
        </a:p>
      </dgm:t>
    </dgm:pt>
    <dgm:pt modelId="{FDF6B95F-450E-4D4F-93CC-285E5498CC60}">
      <dgm:prSet phldrT="[Text]" custT="1"/>
      <dgm:spPr/>
      <dgm:t>
        <a:bodyPr/>
        <a:lstStyle/>
        <a:p>
          <a:r>
            <a:rPr lang="sr-Latn-CS" sz="1800" dirty="0" smtClean="0">
              <a:latin typeface="Times New Roman" pitchFamily="18" charset="0"/>
              <a:cs typeface="Times New Roman" pitchFamily="18" charset="0"/>
            </a:rPr>
            <a:t>III n. oculomotorius</a:t>
          </a:r>
          <a:endParaRPr lang="en-US" sz="1800" dirty="0">
            <a:latin typeface="Times New Roman" pitchFamily="18" charset="0"/>
            <a:cs typeface="Times New Roman" pitchFamily="18" charset="0"/>
          </a:endParaRPr>
        </a:p>
      </dgm:t>
    </dgm:pt>
    <dgm:pt modelId="{F4518ED8-1FAF-4310-99F7-8EF9D4B7E522}" type="parTrans" cxnId="{A17FCDF1-C931-4272-941F-19279BD1A0AB}">
      <dgm:prSet/>
      <dgm:spPr/>
      <dgm:t>
        <a:bodyPr/>
        <a:lstStyle/>
        <a:p>
          <a:endParaRPr lang="en-US"/>
        </a:p>
      </dgm:t>
    </dgm:pt>
    <dgm:pt modelId="{C55E31CB-5904-4802-AD33-92BB8422C3F4}" type="sibTrans" cxnId="{A17FCDF1-C931-4272-941F-19279BD1A0AB}">
      <dgm:prSet/>
      <dgm:spPr/>
      <dgm:t>
        <a:bodyPr/>
        <a:lstStyle/>
        <a:p>
          <a:endParaRPr lang="en-US"/>
        </a:p>
      </dgm:t>
    </dgm:pt>
    <dgm:pt modelId="{5BC1E8E4-B07C-4DBB-B31D-922E16C9FAD6}">
      <dgm:prSet phldrT="[Text]" custT="1"/>
      <dgm:spPr/>
      <dgm:t>
        <a:bodyPr/>
        <a:lstStyle/>
        <a:p>
          <a:r>
            <a:rPr lang="sr-Latn-CS" sz="1800" dirty="0" smtClean="0">
              <a:latin typeface="Times New Roman" pitchFamily="18" charset="0"/>
              <a:cs typeface="Times New Roman" pitchFamily="18" charset="0"/>
            </a:rPr>
            <a:t>mm.rec.</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sup,</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inf,</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med +</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m.</a:t>
          </a:r>
          <a:r>
            <a:rPr lang="en-US" sz="1800" dirty="0" smtClean="0">
              <a:latin typeface="Times New Roman" pitchFamily="18" charset="0"/>
              <a:cs typeface="Times New Roman" pitchFamily="18" charset="0"/>
            </a:rPr>
            <a:t> </a:t>
          </a:r>
          <a:r>
            <a:rPr lang="sr-Latn-CS" sz="1800" dirty="0" smtClean="0">
              <a:latin typeface="Times New Roman" pitchFamily="18" charset="0"/>
              <a:cs typeface="Times New Roman" pitchFamily="18" charset="0"/>
            </a:rPr>
            <a:t>obl inf</a:t>
          </a:r>
          <a:endParaRPr lang="en-US" sz="1800" dirty="0">
            <a:latin typeface="Times New Roman" pitchFamily="18" charset="0"/>
            <a:cs typeface="Times New Roman" pitchFamily="18" charset="0"/>
          </a:endParaRPr>
        </a:p>
      </dgm:t>
    </dgm:pt>
    <dgm:pt modelId="{30B3AF75-6BA5-42C1-8A06-41BF0F58FC8C}" type="parTrans" cxnId="{23B758A3-6608-48C8-9C31-C91861F0E85B}">
      <dgm:prSet/>
      <dgm:spPr/>
      <dgm:t>
        <a:bodyPr/>
        <a:lstStyle/>
        <a:p>
          <a:endParaRPr lang="en-US"/>
        </a:p>
      </dgm:t>
    </dgm:pt>
    <dgm:pt modelId="{DE1768C0-9EBB-4643-8756-71830284D21B}" type="sibTrans" cxnId="{23B758A3-6608-48C8-9C31-C91861F0E85B}">
      <dgm:prSet/>
      <dgm:spPr/>
      <dgm:t>
        <a:bodyPr/>
        <a:lstStyle/>
        <a:p>
          <a:endParaRPr lang="en-US"/>
        </a:p>
      </dgm:t>
    </dgm:pt>
    <dgm:pt modelId="{0059CCEC-8798-454D-B78D-8D6EBD84A9BC}">
      <dgm:prSet phldrT="[Text]" custT="1"/>
      <dgm:spPr/>
      <dgm:t>
        <a:bodyPr/>
        <a:lstStyle/>
        <a:p>
          <a:r>
            <a:rPr lang="sr-Latn-CS" sz="1800" dirty="0" smtClean="0">
              <a:latin typeface="Times New Roman" pitchFamily="18" charset="0"/>
              <a:cs typeface="Times New Roman" pitchFamily="18" charset="0"/>
            </a:rPr>
            <a:t>m.rectus lateralis </a:t>
          </a:r>
          <a:endParaRPr lang="en-US" sz="1800" dirty="0">
            <a:latin typeface="Times New Roman" pitchFamily="18" charset="0"/>
            <a:cs typeface="Times New Roman" pitchFamily="18" charset="0"/>
          </a:endParaRPr>
        </a:p>
      </dgm:t>
    </dgm:pt>
    <dgm:pt modelId="{17698C05-D1ED-449F-88C6-8C05C3C20DF6}" type="parTrans" cxnId="{10CEE57D-B0B8-407F-B9C5-30B82723110B}">
      <dgm:prSet/>
      <dgm:spPr/>
      <dgm:t>
        <a:bodyPr/>
        <a:lstStyle/>
        <a:p>
          <a:endParaRPr lang="en-US"/>
        </a:p>
      </dgm:t>
    </dgm:pt>
    <dgm:pt modelId="{729FB447-B127-472D-8167-B4B0D8116FD4}" type="sibTrans" cxnId="{10CEE57D-B0B8-407F-B9C5-30B82723110B}">
      <dgm:prSet/>
      <dgm:spPr/>
      <dgm:t>
        <a:bodyPr/>
        <a:lstStyle/>
        <a:p>
          <a:endParaRPr lang="en-US"/>
        </a:p>
      </dgm:t>
    </dgm:pt>
    <dgm:pt modelId="{0F6070D7-11A5-4941-A86B-679339856F71}" type="pres">
      <dgm:prSet presAssocID="{4CCF267C-D05F-4FEE-A3D7-D7A6A4D8006C}" presName="Name0" presStyleCnt="0">
        <dgm:presLayoutVars>
          <dgm:dir/>
          <dgm:animLvl val="lvl"/>
          <dgm:resizeHandles val="exact"/>
        </dgm:presLayoutVars>
      </dgm:prSet>
      <dgm:spPr/>
      <dgm:t>
        <a:bodyPr/>
        <a:lstStyle/>
        <a:p>
          <a:endParaRPr lang="en-US"/>
        </a:p>
      </dgm:t>
    </dgm:pt>
    <dgm:pt modelId="{973A1B67-E780-44F6-8BC1-D73F8E5E8D86}" type="pres">
      <dgm:prSet presAssocID="{FDF6B95F-450E-4D4F-93CC-285E5498CC60}" presName="linNode" presStyleCnt="0"/>
      <dgm:spPr/>
    </dgm:pt>
    <dgm:pt modelId="{37DB3C63-5A84-4D16-8A25-97E8A0658618}" type="pres">
      <dgm:prSet presAssocID="{FDF6B95F-450E-4D4F-93CC-285E5498CC60}" presName="parentText" presStyleLbl="node1" presStyleIdx="0" presStyleCnt="3">
        <dgm:presLayoutVars>
          <dgm:chMax val="1"/>
          <dgm:bulletEnabled val="1"/>
        </dgm:presLayoutVars>
      </dgm:prSet>
      <dgm:spPr/>
      <dgm:t>
        <a:bodyPr/>
        <a:lstStyle/>
        <a:p>
          <a:endParaRPr lang="en-US"/>
        </a:p>
      </dgm:t>
    </dgm:pt>
    <dgm:pt modelId="{D9A119CB-897B-49A0-A5B9-AC46E259DF69}" type="pres">
      <dgm:prSet presAssocID="{FDF6B95F-450E-4D4F-93CC-285E5498CC60}" presName="descendantText" presStyleLbl="alignAccFollowNode1" presStyleIdx="0" presStyleCnt="3">
        <dgm:presLayoutVars>
          <dgm:bulletEnabled val="1"/>
        </dgm:presLayoutVars>
      </dgm:prSet>
      <dgm:spPr/>
      <dgm:t>
        <a:bodyPr/>
        <a:lstStyle/>
        <a:p>
          <a:endParaRPr lang="en-US"/>
        </a:p>
      </dgm:t>
    </dgm:pt>
    <dgm:pt modelId="{F106F11F-52C2-445F-AF82-F18FB30911E8}" type="pres">
      <dgm:prSet presAssocID="{C55E31CB-5904-4802-AD33-92BB8422C3F4}" presName="sp" presStyleCnt="0"/>
      <dgm:spPr/>
    </dgm:pt>
    <dgm:pt modelId="{C4AB4971-EA3D-45BF-9515-8302B042FB5A}" type="pres">
      <dgm:prSet presAssocID="{DBA0EE61-61A5-447E-B4B2-AB8ACCC7ABF0}" presName="linNode" presStyleCnt="0"/>
      <dgm:spPr/>
    </dgm:pt>
    <dgm:pt modelId="{CCF483BD-18AC-45C3-BB1E-97D736459F3F}" type="pres">
      <dgm:prSet presAssocID="{DBA0EE61-61A5-447E-B4B2-AB8ACCC7ABF0}" presName="parentText" presStyleLbl="node1" presStyleIdx="1" presStyleCnt="3">
        <dgm:presLayoutVars>
          <dgm:chMax val="1"/>
          <dgm:bulletEnabled val="1"/>
        </dgm:presLayoutVars>
      </dgm:prSet>
      <dgm:spPr/>
      <dgm:t>
        <a:bodyPr/>
        <a:lstStyle/>
        <a:p>
          <a:endParaRPr lang="en-US"/>
        </a:p>
      </dgm:t>
    </dgm:pt>
    <dgm:pt modelId="{8D2C562A-3687-41C2-BCB7-33E2C0EEB22E}" type="pres">
      <dgm:prSet presAssocID="{DBA0EE61-61A5-447E-B4B2-AB8ACCC7ABF0}" presName="descendantText" presStyleLbl="alignAccFollowNode1" presStyleIdx="1" presStyleCnt="3" custLinFactNeighborX="12827" custLinFactNeighborY="-559">
        <dgm:presLayoutVars>
          <dgm:bulletEnabled val="1"/>
        </dgm:presLayoutVars>
      </dgm:prSet>
      <dgm:spPr/>
      <dgm:t>
        <a:bodyPr/>
        <a:lstStyle/>
        <a:p>
          <a:endParaRPr lang="en-US"/>
        </a:p>
      </dgm:t>
    </dgm:pt>
    <dgm:pt modelId="{7FF4E867-9262-42BF-B91B-0B78044E26AD}" type="pres">
      <dgm:prSet presAssocID="{61E59C4E-593E-4D96-A662-7AB1E46F07AD}" presName="sp" presStyleCnt="0"/>
      <dgm:spPr/>
    </dgm:pt>
    <dgm:pt modelId="{2C33CA6A-C6E4-4B68-A102-77B379FB0D55}" type="pres">
      <dgm:prSet presAssocID="{9C8B7FEF-B4CB-4A01-A944-A503EAF07285}" presName="linNode" presStyleCnt="0"/>
      <dgm:spPr/>
    </dgm:pt>
    <dgm:pt modelId="{4C36588A-511A-4725-A654-774DAE09DE8C}" type="pres">
      <dgm:prSet presAssocID="{9C8B7FEF-B4CB-4A01-A944-A503EAF07285}" presName="parentText" presStyleLbl="node1" presStyleIdx="2" presStyleCnt="3">
        <dgm:presLayoutVars>
          <dgm:chMax val="1"/>
          <dgm:bulletEnabled val="1"/>
        </dgm:presLayoutVars>
      </dgm:prSet>
      <dgm:spPr/>
      <dgm:t>
        <a:bodyPr/>
        <a:lstStyle/>
        <a:p>
          <a:endParaRPr lang="en-US"/>
        </a:p>
      </dgm:t>
    </dgm:pt>
    <dgm:pt modelId="{ECB96E44-E63D-43C9-84BD-1166991E3E52}" type="pres">
      <dgm:prSet presAssocID="{9C8B7FEF-B4CB-4A01-A944-A503EAF07285}" presName="descendantText" presStyleLbl="alignAccFollowNode1" presStyleIdx="2" presStyleCnt="3">
        <dgm:presLayoutVars>
          <dgm:bulletEnabled val="1"/>
        </dgm:presLayoutVars>
      </dgm:prSet>
      <dgm:spPr/>
      <dgm:t>
        <a:bodyPr/>
        <a:lstStyle/>
        <a:p>
          <a:endParaRPr lang="en-US"/>
        </a:p>
      </dgm:t>
    </dgm:pt>
  </dgm:ptLst>
  <dgm:cxnLst>
    <dgm:cxn modelId="{65DB1595-7BAD-4610-B0B1-5CEC5ABEE393}" type="presOf" srcId="{88842891-7D94-4CF7-8AF9-3FB857BE740F}" destId="{8D2C562A-3687-41C2-BCB7-33E2C0EEB22E}" srcOrd="0" destOrd="0" presId="urn:microsoft.com/office/officeart/2005/8/layout/vList5"/>
    <dgm:cxn modelId="{23B758A3-6608-48C8-9C31-C91861F0E85B}" srcId="{FDF6B95F-450E-4D4F-93CC-285E5498CC60}" destId="{5BC1E8E4-B07C-4DBB-B31D-922E16C9FAD6}" srcOrd="0" destOrd="0" parTransId="{30B3AF75-6BA5-42C1-8A06-41BF0F58FC8C}" sibTransId="{DE1768C0-9EBB-4643-8756-71830284D21B}"/>
    <dgm:cxn modelId="{610FDC85-B0E3-4D52-B257-90B4DE4AE1E1}" srcId="{4CCF267C-D05F-4FEE-A3D7-D7A6A4D8006C}" destId="{9C8B7FEF-B4CB-4A01-A944-A503EAF07285}" srcOrd="2" destOrd="0" parTransId="{569357DB-B42C-457F-83FD-D9644249D450}" sibTransId="{D199AC20-4BCB-4D53-ABED-F09B1C903C7E}"/>
    <dgm:cxn modelId="{C9694D6B-8072-413D-8949-0C9FF5D1D01E}" type="presOf" srcId="{4CCF267C-D05F-4FEE-A3D7-D7A6A4D8006C}" destId="{0F6070D7-11A5-4941-A86B-679339856F71}" srcOrd="0" destOrd="0" presId="urn:microsoft.com/office/officeart/2005/8/layout/vList5"/>
    <dgm:cxn modelId="{2BF7833F-D9BE-4BD3-8D2F-C0EAED60B24D}" type="presOf" srcId="{DBA0EE61-61A5-447E-B4B2-AB8ACCC7ABF0}" destId="{CCF483BD-18AC-45C3-BB1E-97D736459F3F}" srcOrd="0" destOrd="0" presId="urn:microsoft.com/office/officeart/2005/8/layout/vList5"/>
    <dgm:cxn modelId="{77E60F7B-7EC8-476C-A084-951D0A25D6FF}" type="presOf" srcId="{9C8B7FEF-B4CB-4A01-A944-A503EAF07285}" destId="{4C36588A-511A-4725-A654-774DAE09DE8C}" srcOrd="0" destOrd="0" presId="urn:microsoft.com/office/officeart/2005/8/layout/vList5"/>
    <dgm:cxn modelId="{10CEE57D-B0B8-407F-B9C5-30B82723110B}" srcId="{9C8B7FEF-B4CB-4A01-A944-A503EAF07285}" destId="{0059CCEC-8798-454D-B78D-8D6EBD84A9BC}" srcOrd="0" destOrd="0" parTransId="{17698C05-D1ED-449F-88C6-8C05C3C20DF6}" sibTransId="{729FB447-B127-472D-8167-B4B0D8116FD4}"/>
    <dgm:cxn modelId="{001DC1A3-FC56-4BB5-8F96-FC7B65E59694}" type="presOf" srcId="{FDF6B95F-450E-4D4F-93CC-285E5498CC60}" destId="{37DB3C63-5A84-4D16-8A25-97E8A0658618}" srcOrd="0" destOrd="0" presId="urn:microsoft.com/office/officeart/2005/8/layout/vList5"/>
    <dgm:cxn modelId="{BE3D4F7E-B956-4DE4-BDE0-8E3AFCF07BA2}" type="presOf" srcId="{5BC1E8E4-B07C-4DBB-B31D-922E16C9FAD6}" destId="{D9A119CB-897B-49A0-A5B9-AC46E259DF69}" srcOrd="0" destOrd="0" presId="urn:microsoft.com/office/officeart/2005/8/layout/vList5"/>
    <dgm:cxn modelId="{223DAAE8-3D99-4C1A-92B6-EC314AACF4C7}" srcId="{4CCF267C-D05F-4FEE-A3D7-D7A6A4D8006C}" destId="{DBA0EE61-61A5-447E-B4B2-AB8ACCC7ABF0}" srcOrd="1" destOrd="0" parTransId="{CD91F854-EA24-4E54-A29D-2773B7280F4E}" sibTransId="{61E59C4E-593E-4D96-A662-7AB1E46F07AD}"/>
    <dgm:cxn modelId="{A17FCDF1-C931-4272-941F-19279BD1A0AB}" srcId="{4CCF267C-D05F-4FEE-A3D7-D7A6A4D8006C}" destId="{FDF6B95F-450E-4D4F-93CC-285E5498CC60}" srcOrd="0" destOrd="0" parTransId="{F4518ED8-1FAF-4310-99F7-8EF9D4B7E522}" sibTransId="{C55E31CB-5904-4802-AD33-92BB8422C3F4}"/>
    <dgm:cxn modelId="{A24C0C99-4F2D-4B38-92A1-922ABD1207A7}" type="presOf" srcId="{0059CCEC-8798-454D-B78D-8D6EBD84A9BC}" destId="{ECB96E44-E63D-43C9-84BD-1166991E3E52}" srcOrd="0" destOrd="0" presId="urn:microsoft.com/office/officeart/2005/8/layout/vList5"/>
    <dgm:cxn modelId="{962FD511-A655-4779-9296-5BCB257CFBA6}" srcId="{DBA0EE61-61A5-447E-B4B2-AB8ACCC7ABF0}" destId="{88842891-7D94-4CF7-8AF9-3FB857BE740F}" srcOrd="0" destOrd="0" parTransId="{7A549F9F-03A3-4846-A094-A151B2F6C6BD}" sibTransId="{DC38D4F3-0DC0-4B1C-B9DC-7FC468615A31}"/>
    <dgm:cxn modelId="{1D2CE7B6-8B92-4E67-A8D8-4350485362AF}" type="presParOf" srcId="{0F6070D7-11A5-4941-A86B-679339856F71}" destId="{973A1B67-E780-44F6-8BC1-D73F8E5E8D86}" srcOrd="0" destOrd="0" presId="urn:microsoft.com/office/officeart/2005/8/layout/vList5"/>
    <dgm:cxn modelId="{F3FCAB90-213D-474C-B0D4-3A55D315AC55}" type="presParOf" srcId="{973A1B67-E780-44F6-8BC1-D73F8E5E8D86}" destId="{37DB3C63-5A84-4D16-8A25-97E8A0658618}" srcOrd="0" destOrd="0" presId="urn:microsoft.com/office/officeart/2005/8/layout/vList5"/>
    <dgm:cxn modelId="{967786FC-B113-4AA6-AE74-F1BDD9963339}" type="presParOf" srcId="{973A1B67-E780-44F6-8BC1-D73F8E5E8D86}" destId="{D9A119CB-897B-49A0-A5B9-AC46E259DF69}" srcOrd="1" destOrd="0" presId="urn:microsoft.com/office/officeart/2005/8/layout/vList5"/>
    <dgm:cxn modelId="{8954D6B8-C719-4011-AFEC-6DCD8126878E}" type="presParOf" srcId="{0F6070D7-11A5-4941-A86B-679339856F71}" destId="{F106F11F-52C2-445F-AF82-F18FB30911E8}" srcOrd="1" destOrd="0" presId="urn:microsoft.com/office/officeart/2005/8/layout/vList5"/>
    <dgm:cxn modelId="{A18F768C-9E64-4608-8AE4-904BA5457E5A}" type="presParOf" srcId="{0F6070D7-11A5-4941-A86B-679339856F71}" destId="{C4AB4971-EA3D-45BF-9515-8302B042FB5A}" srcOrd="2" destOrd="0" presId="urn:microsoft.com/office/officeart/2005/8/layout/vList5"/>
    <dgm:cxn modelId="{11A5BD21-E85B-4C5C-BA8D-6D148967914B}" type="presParOf" srcId="{C4AB4971-EA3D-45BF-9515-8302B042FB5A}" destId="{CCF483BD-18AC-45C3-BB1E-97D736459F3F}" srcOrd="0" destOrd="0" presId="urn:microsoft.com/office/officeart/2005/8/layout/vList5"/>
    <dgm:cxn modelId="{28A5CF64-E52F-481E-B4DD-15ED7382D34B}" type="presParOf" srcId="{C4AB4971-EA3D-45BF-9515-8302B042FB5A}" destId="{8D2C562A-3687-41C2-BCB7-33E2C0EEB22E}" srcOrd="1" destOrd="0" presId="urn:microsoft.com/office/officeart/2005/8/layout/vList5"/>
    <dgm:cxn modelId="{F0C4C738-D713-4494-8176-9554A5047FC7}" type="presParOf" srcId="{0F6070D7-11A5-4941-A86B-679339856F71}" destId="{7FF4E867-9262-42BF-B91B-0B78044E26AD}" srcOrd="3" destOrd="0" presId="urn:microsoft.com/office/officeart/2005/8/layout/vList5"/>
    <dgm:cxn modelId="{CC75953B-1460-4BEF-9A0E-F2998353F52B}" type="presParOf" srcId="{0F6070D7-11A5-4941-A86B-679339856F71}" destId="{2C33CA6A-C6E4-4B68-A102-77B379FB0D55}" srcOrd="4" destOrd="0" presId="urn:microsoft.com/office/officeart/2005/8/layout/vList5"/>
    <dgm:cxn modelId="{2287F286-3C5E-43AB-B67F-57F524CE7945}" type="presParOf" srcId="{2C33CA6A-C6E4-4B68-A102-77B379FB0D55}" destId="{4C36588A-511A-4725-A654-774DAE09DE8C}" srcOrd="0" destOrd="0" presId="urn:microsoft.com/office/officeart/2005/8/layout/vList5"/>
    <dgm:cxn modelId="{2075DAE6-BE4A-413F-BECF-EF2C4B94B7B6}" type="presParOf" srcId="{2C33CA6A-C6E4-4B68-A102-77B379FB0D55}" destId="{ECB96E44-E63D-43C9-84BD-1166991E3E52}" srcOrd="1" destOrd="0" presId="urn:microsoft.com/office/officeart/2005/8/layout/vList5"/>
  </dgm:cxnLst>
  <dgm:bg/>
  <dgm:whole/>
  <dgm:extLst>
    <a:ext uri="http://schemas.microsoft.com/office/drawing/2008/diagram">
      <dsp:dataModelExt xmlns:dsp="http://schemas.microsoft.com/office/drawing/2008/diagram" relId="rId21" minVer="http://schemas.openxmlformats.org/drawingml/2006/diagram"/>
    </a:ext>
  </dgm:extLst>
</dgm:dataModel>
</file>

<file path=ppt/diagrams/data70.xml><?xml version="1.0" encoding="utf-8"?>
<dgm:dataModel xmlns:dgm="http://schemas.openxmlformats.org/drawingml/2006/diagram" xmlns:a="http://schemas.openxmlformats.org/drawingml/2006/main">
  <dgm:ptLst>
    <dgm:pt modelId="{1E932233-4ED3-41B1-B98F-F69A7644A82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AD827E-BEBE-4984-BB64-1CE23E8B6F47}">
      <dgm:prSet phldrT="[Text]" custT="1"/>
      <dgm:spPr/>
      <dgm:t>
        <a:bodyPr/>
        <a:lstStyle/>
        <a:p>
          <a:pPr algn="ctr"/>
          <a:r>
            <a:rPr lang="en-US" sz="1800" dirty="0" err="1" smtClean="0">
              <a:latin typeface="Times New Roman" panose="02020603050405020304" pitchFamily="18" charset="0"/>
              <a:cs typeface="Times New Roman" panose="02020603050405020304" pitchFamily="18" charset="0"/>
            </a:rPr>
            <a:t>Hummelsheim‘s</a:t>
          </a:r>
          <a:r>
            <a:rPr lang="en-US" sz="1800" dirty="0" smtClean="0">
              <a:latin typeface="Times New Roman" panose="02020603050405020304" pitchFamily="18" charset="0"/>
              <a:cs typeface="Times New Roman" panose="02020603050405020304" pitchFamily="18" charset="0"/>
            </a:rPr>
            <a:t> procedure                                                                     (to improve abduction in 6</a:t>
          </a:r>
          <a:r>
            <a:rPr lang="en-US" sz="1800" baseline="30000" dirty="0" smtClean="0">
              <a:latin typeface="Times New Roman" panose="02020603050405020304" pitchFamily="18" charset="0"/>
              <a:cs typeface="Times New Roman" panose="02020603050405020304" pitchFamily="18" charset="0"/>
            </a:rPr>
            <a:t>th</a:t>
          </a:r>
          <a:r>
            <a:rPr lang="en-US" sz="1800" dirty="0" smtClean="0">
              <a:latin typeface="Times New Roman" panose="02020603050405020304" pitchFamily="18" charset="0"/>
              <a:cs typeface="Times New Roman" panose="02020603050405020304" pitchFamily="18" charset="0"/>
            </a:rPr>
            <a:t> nerve palsy)</a:t>
          </a:r>
          <a:endParaRPr lang="en-US" sz="1800" dirty="0">
            <a:latin typeface="Times New Roman" panose="02020603050405020304" pitchFamily="18" charset="0"/>
            <a:cs typeface="Times New Roman" panose="02020603050405020304" pitchFamily="18" charset="0"/>
          </a:endParaRPr>
        </a:p>
      </dgm:t>
    </dgm:pt>
    <dgm:pt modelId="{75B4E58E-D26B-40FF-B356-E345E59BAC7D}" type="parTrans" cxnId="{1324D6DF-3601-42A1-86A8-FCD9378330DF}">
      <dgm:prSet/>
      <dgm:spPr/>
      <dgm:t>
        <a:bodyPr/>
        <a:lstStyle/>
        <a:p>
          <a:endParaRPr lang="en-US"/>
        </a:p>
      </dgm:t>
    </dgm:pt>
    <dgm:pt modelId="{3E987FA8-A88D-4875-8B0B-6BD74DAC798A}" type="sibTrans" cxnId="{1324D6DF-3601-42A1-86A8-FCD9378330DF}">
      <dgm:prSet/>
      <dgm:spPr/>
      <dgm:t>
        <a:bodyPr/>
        <a:lstStyle/>
        <a:p>
          <a:endParaRPr lang="en-US"/>
        </a:p>
      </dgm:t>
    </dgm:pt>
    <dgm:pt modelId="{97DC4A33-16C2-4D69-87D1-BB513EBAE207}">
      <dgm:prSet phldrT="[Text]" custT="1"/>
      <dgm:spPr/>
      <dgm:t>
        <a:bodyPr/>
        <a:lstStyle/>
        <a:p>
          <a:r>
            <a:rPr lang="en-US" sz="1800" dirty="0" smtClean="0">
              <a:latin typeface="Times New Roman" panose="02020603050405020304" pitchFamily="18" charset="0"/>
              <a:cs typeface="Times New Roman" panose="02020603050405020304" pitchFamily="18" charset="0"/>
            </a:rPr>
            <a:t>The superior and inferior recti are disinserted and their origins reattached to the superior and inferior margins of the paretic lateral rectus muscle</a:t>
          </a:r>
          <a:endParaRPr lang="en-US" sz="1800" dirty="0">
            <a:latin typeface="Times New Roman" panose="02020603050405020304" pitchFamily="18" charset="0"/>
            <a:cs typeface="Times New Roman" panose="02020603050405020304" pitchFamily="18" charset="0"/>
          </a:endParaRPr>
        </a:p>
      </dgm:t>
    </dgm:pt>
    <dgm:pt modelId="{7CF48743-8E46-4839-BB30-2CFD610EC93F}" type="sibTrans" cxnId="{8B09E04F-3CA2-425E-A2DA-07311EA251F8}">
      <dgm:prSet/>
      <dgm:spPr/>
      <dgm:t>
        <a:bodyPr/>
        <a:lstStyle/>
        <a:p>
          <a:endParaRPr lang="en-US"/>
        </a:p>
      </dgm:t>
    </dgm:pt>
    <dgm:pt modelId="{82066339-5D49-4AF8-941B-BF8870EED73C}" type="parTrans" cxnId="{8B09E04F-3CA2-425E-A2DA-07311EA251F8}">
      <dgm:prSet/>
      <dgm:spPr/>
      <dgm:t>
        <a:bodyPr/>
        <a:lstStyle/>
        <a:p>
          <a:endParaRPr lang="en-US"/>
        </a:p>
      </dgm:t>
    </dgm:pt>
    <dgm:pt modelId="{54630FA4-C63D-4FD7-B204-38B2DE250770}">
      <dgm:prSet phldrT="[Text]" custT="1"/>
      <dgm:spPr/>
      <dgm:t>
        <a:bodyPr/>
        <a:lstStyle/>
        <a:p>
          <a:r>
            <a:rPr lang="en-US" sz="1800" dirty="0" smtClean="0">
              <a:latin typeface="Times New Roman" panose="02020603050405020304" pitchFamily="18" charset="0"/>
              <a:cs typeface="Times New Roman" panose="02020603050405020304" pitchFamily="18" charset="0"/>
            </a:rPr>
            <a:t>The lateral half of the superior rectus is tied to the superior half of the lateral rectus, and the inferior half of the lateral rectus is tied to the lateral half of the inferior rectus</a:t>
          </a:r>
          <a:endParaRPr lang="en-US" sz="1800" dirty="0">
            <a:latin typeface="Times New Roman" panose="02020603050405020304" pitchFamily="18" charset="0"/>
            <a:cs typeface="Times New Roman" panose="02020603050405020304" pitchFamily="18" charset="0"/>
          </a:endParaRPr>
        </a:p>
      </dgm:t>
    </dgm:pt>
    <dgm:pt modelId="{EAB7179E-8C5C-4418-B688-8F204581017C}" type="parTrans" cxnId="{4F6F8162-D78F-4685-B008-6528248B2903}">
      <dgm:prSet/>
      <dgm:spPr/>
      <dgm:t>
        <a:bodyPr/>
        <a:lstStyle/>
        <a:p>
          <a:endParaRPr lang="en-US"/>
        </a:p>
      </dgm:t>
    </dgm:pt>
    <dgm:pt modelId="{BC1E25DE-6E83-43EF-8A74-4E65F048D121}" type="sibTrans" cxnId="{4F6F8162-D78F-4685-B008-6528248B2903}">
      <dgm:prSet/>
      <dgm:spPr/>
      <dgm:t>
        <a:bodyPr/>
        <a:lstStyle/>
        <a:p>
          <a:endParaRPr lang="en-US"/>
        </a:p>
      </dgm:t>
    </dgm:pt>
    <dgm:pt modelId="{B9677E0E-95F7-40B2-9F49-A48FA4FC4219}">
      <dgm:prSet phldrT="[Text]" custT="1"/>
      <dgm:spPr/>
      <dgm:t>
        <a:bodyPr/>
        <a:lstStyle/>
        <a:p>
          <a:pPr algn="ctr"/>
          <a:r>
            <a:rPr lang="en-US" sz="1800" dirty="0" smtClean="0">
              <a:latin typeface="Times New Roman" panose="02020603050405020304" pitchFamily="18" charset="0"/>
              <a:cs typeface="Times New Roman" panose="02020603050405020304" pitchFamily="18" charset="0"/>
            </a:rPr>
            <a:t>Jensen‘s procedure                                                                         (to improve abduction in 6th nerve palsy)</a:t>
          </a:r>
          <a:endParaRPr lang="en-US" sz="1800" dirty="0">
            <a:latin typeface="Times New Roman" panose="02020603050405020304" pitchFamily="18" charset="0"/>
            <a:cs typeface="Times New Roman" panose="02020603050405020304" pitchFamily="18" charset="0"/>
          </a:endParaRPr>
        </a:p>
      </dgm:t>
    </dgm:pt>
    <dgm:pt modelId="{D81F1567-C0BE-40D3-A2F7-11B2167E6DB0}" type="parTrans" cxnId="{D553608C-4D6F-438E-A7F0-989DC3726D1D}">
      <dgm:prSet/>
      <dgm:spPr/>
      <dgm:t>
        <a:bodyPr/>
        <a:lstStyle/>
        <a:p>
          <a:endParaRPr lang="en-US"/>
        </a:p>
      </dgm:t>
    </dgm:pt>
    <dgm:pt modelId="{742BFF19-078C-4127-98A1-980F6BC5C1E7}" type="sibTrans" cxnId="{D553608C-4D6F-438E-A7F0-989DC3726D1D}">
      <dgm:prSet/>
      <dgm:spPr/>
      <dgm:t>
        <a:bodyPr/>
        <a:lstStyle/>
        <a:p>
          <a:endParaRPr lang="en-US"/>
        </a:p>
      </dgm:t>
    </dgm:pt>
    <dgm:pt modelId="{3A179A95-E6C1-4320-98E7-8CD253CA4C8C}" type="pres">
      <dgm:prSet presAssocID="{1E932233-4ED3-41B1-B98F-F69A7644A821}" presName="linear" presStyleCnt="0">
        <dgm:presLayoutVars>
          <dgm:animLvl val="lvl"/>
          <dgm:resizeHandles val="exact"/>
        </dgm:presLayoutVars>
      </dgm:prSet>
      <dgm:spPr/>
      <dgm:t>
        <a:bodyPr/>
        <a:lstStyle/>
        <a:p>
          <a:endParaRPr lang="en-US"/>
        </a:p>
      </dgm:t>
    </dgm:pt>
    <dgm:pt modelId="{1596A273-7AD3-47F8-A718-84134C2521E2}" type="pres">
      <dgm:prSet presAssocID="{1AAD827E-BEBE-4984-BB64-1CE23E8B6F47}" presName="parentText" presStyleLbl="node1" presStyleIdx="0" presStyleCnt="2">
        <dgm:presLayoutVars>
          <dgm:chMax val="0"/>
          <dgm:bulletEnabled val="1"/>
        </dgm:presLayoutVars>
      </dgm:prSet>
      <dgm:spPr/>
      <dgm:t>
        <a:bodyPr/>
        <a:lstStyle/>
        <a:p>
          <a:endParaRPr lang="en-US"/>
        </a:p>
      </dgm:t>
    </dgm:pt>
    <dgm:pt modelId="{CC62C745-13C4-40FF-A8DD-D6BDA4458E74}" type="pres">
      <dgm:prSet presAssocID="{1AAD827E-BEBE-4984-BB64-1CE23E8B6F47}" presName="childText" presStyleLbl="revTx" presStyleIdx="0" presStyleCnt="2">
        <dgm:presLayoutVars>
          <dgm:bulletEnabled val="1"/>
        </dgm:presLayoutVars>
      </dgm:prSet>
      <dgm:spPr/>
      <dgm:t>
        <a:bodyPr/>
        <a:lstStyle/>
        <a:p>
          <a:endParaRPr lang="en-US"/>
        </a:p>
      </dgm:t>
    </dgm:pt>
    <dgm:pt modelId="{0712FEEE-13DF-4D27-9341-CC5B715E5D61}" type="pres">
      <dgm:prSet presAssocID="{B9677E0E-95F7-40B2-9F49-A48FA4FC4219}" presName="parentText" presStyleLbl="node1" presStyleIdx="1" presStyleCnt="2">
        <dgm:presLayoutVars>
          <dgm:chMax val="0"/>
          <dgm:bulletEnabled val="1"/>
        </dgm:presLayoutVars>
      </dgm:prSet>
      <dgm:spPr/>
      <dgm:t>
        <a:bodyPr/>
        <a:lstStyle/>
        <a:p>
          <a:endParaRPr lang="en-US"/>
        </a:p>
      </dgm:t>
    </dgm:pt>
    <dgm:pt modelId="{B43FB356-F39E-4122-81C3-F47F33B28C17}" type="pres">
      <dgm:prSet presAssocID="{B9677E0E-95F7-40B2-9F49-A48FA4FC4219}" presName="childText" presStyleLbl="revTx" presStyleIdx="1" presStyleCnt="2">
        <dgm:presLayoutVars>
          <dgm:bulletEnabled val="1"/>
        </dgm:presLayoutVars>
      </dgm:prSet>
      <dgm:spPr/>
      <dgm:t>
        <a:bodyPr/>
        <a:lstStyle/>
        <a:p>
          <a:endParaRPr lang="en-US"/>
        </a:p>
      </dgm:t>
    </dgm:pt>
  </dgm:ptLst>
  <dgm:cxnLst>
    <dgm:cxn modelId="{57281B44-2333-4BC3-ACE1-490F597351CB}" type="presOf" srcId="{1E932233-4ED3-41B1-B98F-F69A7644A821}" destId="{3A179A95-E6C1-4320-98E7-8CD253CA4C8C}" srcOrd="0" destOrd="0" presId="urn:microsoft.com/office/officeart/2005/8/layout/vList2"/>
    <dgm:cxn modelId="{4F6F8162-D78F-4685-B008-6528248B2903}" srcId="{B9677E0E-95F7-40B2-9F49-A48FA4FC4219}" destId="{54630FA4-C63D-4FD7-B204-38B2DE250770}" srcOrd="0" destOrd="0" parTransId="{EAB7179E-8C5C-4418-B688-8F204581017C}" sibTransId="{BC1E25DE-6E83-43EF-8A74-4E65F048D121}"/>
    <dgm:cxn modelId="{C40FF9EE-7F09-4C93-8625-6B8FC1E1F9FD}" type="presOf" srcId="{54630FA4-C63D-4FD7-B204-38B2DE250770}" destId="{B43FB356-F39E-4122-81C3-F47F33B28C17}" srcOrd="0" destOrd="0" presId="urn:microsoft.com/office/officeart/2005/8/layout/vList2"/>
    <dgm:cxn modelId="{C65FE49E-664D-4018-9942-D28DC64C3A0D}" type="presOf" srcId="{B9677E0E-95F7-40B2-9F49-A48FA4FC4219}" destId="{0712FEEE-13DF-4D27-9341-CC5B715E5D61}" srcOrd="0" destOrd="0" presId="urn:microsoft.com/office/officeart/2005/8/layout/vList2"/>
    <dgm:cxn modelId="{331A5ADC-4B02-4FDE-B61D-D460F86370B6}" type="presOf" srcId="{1AAD827E-BEBE-4984-BB64-1CE23E8B6F47}" destId="{1596A273-7AD3-47F8-A718-84134C2521E2}" srcOrd="0" destOrd="0" presId="urn:microsoft.com/office/officeart/2005/8/layout/vList2"/>
    <dgm:cxn modelId="{D553608C-4D6F-438E-A7F0-989DC3726D1D}" srcId="{1E932233-4ED3-41B1-B98F-F69A7644A821}" destId="{B9677E0E-95F7-40B2-9F49-A48FA4FC4219}" srcOrd="1" destOrd="0" parTransId="{D81F1567-C0BE-40D3-A2F7-11B2167E6DB0}" sibTransId="{742BFF19-078C-4127-98A1-980F6BC5C1E7}"/>
    <dgm:cxn modelId="{8B09E04F-3CA2-425E-A2DA-07311EA251F8}" srcId="{1AAD827E-BEBE-4984-BB64-1CE23E8B6F47}" destId="{97DC4A33-16C2-4D69-87D1-BB513EBAE207}" srcOrd="0" destOrd="0" parTransId="{82066339-5D49-4AF8-941B-BF8870EED73C}" sibTransId="{7CF48743-8E46-4839-BB30-2CFD610EC93F}"/>
    <dgm:cxn modelId="{3470790A-5B1C-41C7-A915-0217214DFFE7}" type="presOf" srcId="{97DC4A33-16C2-4D69-87D1-BB513EBAE207}" destId="{CC62C745-13C4-40FF-A8DD-D6BDA4458E74}" srcOrd="0" destOrd="0" presId="urn:microsoft.com/office/officeart/2005/8/layout/vList2"/>
    <dgm:cxn modelId="{1324D6DF-3601-42A1-86A8-FCD9378330DF}" srcId="{1E932233-4ED3-41B1-B98F-F69A7644A821}" destId="{1AAD827E-BEBE-4984-BB64-1CE23E8B6F47}" srcOrd="0" destOrd="0" parTransId="{75B4E58E-D26B-40FF-B356-E345E59BAC7D}" sibTransId="{3E987FA8-A88D-4875-8B0B-6BD74DAC798A}"/>
    <dgm:cxn modelId="{E5144FE2-D6F1-4320-8EF0-E8E888C69428}" type="presParOf" srcId="{3A179A95-E6C1-4320-98E7-8CD253CA4C8C}" destId="{1596A273-7AD3-47F8-A718-84134C2521E2}" srcOrd="0" destOrd="0" presId="urn:microsoft.com/office/officeart/2005/8/layout/vList2"/>
    <dgm:cxn modelId="{163459CA-B42C-46D9-AC2E-1DF4845DA87D}" type="presParOf" srcId="{3A179A95-E6C1-4320-98E7-8CD253CA4C8C}" destId="{CC62C745-13C4-40FF-A8DD-D6BDA4458E74}" srcOrd="1" destOrd="0" presId="urn:microsoft.com/office/officeart/2005/8/layout/vList2"/>
    <dgm:cxn modelId="{EA0B4C5F-939A-4042-A066-F858707612FB}" type="presParOf" srcId="{3A179A95-E6C1-4320-98E7-8CD253CA4C8C}" destId="{0712FEEE-13DF-4D27-9341-CC5B715E5D61}" srcOrd="2" destOrd="0" presId="urn:microsoft.com/office/officeart/2005/8/layout/vList2"/>
    <dgm:cxn modelId="{67B85C96-5952-4F2A-80E5-9BC76EB9F794}" type="presParOf" srcId="{3A179A95-E6C1-4320-98E7-8CD253CA4C8C}" destId="{B43FB356-F39E-4122-81C3-F47F33B28C17}"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1.xml><?xml version="1.0" encoding="utf-8"?>
<dgm:dataModel xmlns:dgm="http://schemas.openxmlformats.org/drawingml/2006/diagram" xmlns:a="http://schemas.openxmlformats.org/drawingml/2006/main">
  <dgm:ptLst>
    <dgm:pt modelId="{1E932233-4ED3-41B1-B98F-F69A7644A821}"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AAD827E-BEBE-4984-BB64-1CE23E8B6F47}">
      <dgm:prSet phldrT="[Text]" custT="1"/>
      <dgm:spPr/>
      <dgm:t>
        <a:bodyPr/>
        <a:lstStyle/>
        <a:p>
          <a:pPr algn="ctr"/>
          <a:r>
            <a:rPr lang="en-US" sz="1800" dirty="0" smtClean="0">
              <a:latin typeface="Times New Roman" panose="02020603050405020304" pitchFamily="18" charset="0"/>
              <a:cs typeface="Times New Roman" panose="02020603050405020304" pitchFamily="18" charset="0"/>
            </a:rPr>
            <a:t>Adjustable sutures</a:t>
          </a:r>
          <a:endParaRPr lang="en-US" sz="1800" dirty="0">
            <a:latin typeface="Times New Roman" panose="02020603050405020304" pitchFamily="18" charset="0"/>
            <a:cs typeface="Times New Roman" panose="02020603050405020304" pitchFamily="18" charset="0"/>
          </a:endParaRPr>
        </a:p>
      </dgm:t>
    </dgm:pt>
    <dgm:pt modelId="{75B4E58E-D26B-40FF-B356-E345E59BAC7D}" type="parTrans" cxnId="{1324D6DF-3601-42A1-86A8-FCD9378330DF}">
      <dgm:prSet/>
      <dgm:spPr/>
      <dgm:t>
        <a:bodyPr/>
        <a:lstStyle/>
        <a:p>
          <a:endParaRPr lang="en-US"/>
        </a:p>
      </dgm:t>
    </dgm:pt>
    <dgm:pt modelId="{3E987FA8-A88D-4875-8B0B-6BD74DAC798A}" type="sibTrans" cxnId="{1324D6DF-3601-42A1-86A8-FCD9378330DF}">
      <dgm:prSet/>
      <dgm:spPr/>
      <dgm:t>
        <a:bodyPr/>
        <a:lstStyle/>
        <a:p>
          <a:endParaRPr lang="en-US"/>
        </a:p>
      </dgm:t>
    </dgm:pt>
    <dgm:pt modelId="{97DC4A33-16C2-4D69-87D1-BB513EBAE207}">
      <dgm:prSet phldrT="[Text]" custT="1"/>
      <dgm:spPr/>
      <dgm:t>
        <a:bodyPr/>
        <a:lstStyle/>
        <a:p>
          <a:r>
            <a:rPr lang="en-US" sz="1800" dirty="0" smtClean="0">
              <a:latin typeface="Times New Roman" panose="02020603050405020304" pitchFamily="18" charset="0"/>
              <a:cs typeface="Times New Roman" panose="02020603050405020304" pitchFamily="18" charset="0"/>
            </a:rPr>
            <a:t>The initial steps are the same as for a rectus muscle recession. However, instead of anchoring the cut end of the muscle to the sclera, the two ends of the suture are passed together through the stump of the insertion</a:t>
          </a:r>
          <a:endParaRPr lang="en-US" sz="1800" dirty="0">
            <a:latin typeface="Times New Roman" panose="02020603050405020304" pitchFamily="18" charset="0"/>
            <a:cs typeface="Times New Roman" panose="02020603050405020304" pitchFamily="18" charset="0"/>
          </a:endParaRPr>
        </a:p>
      </dgm:t>
    </dgm:pt>
    <dgm:pt modelId="{7CF48743-8E46-4839-BB30-2CFD610EC93F}" type="sibTrans" cxnId="{8B09E04F-3CA2-425E-A2DA-07311EA251F8}">
      <dgm:prSet/>
      <dgm:spPr/>
      <dgm:t>
        <a:bodyPr/>
        <a:lstStyle/>
        <a:p>
          <a:endParaRPr lang="en-US"/>
        </a:p>
      </dgm:t>
    </dgm:pt>
    <dgm:pt modelId="{82066339-5D49-4AF8-941B-BF8870EED73C}" type="parTrans" cxnId="{8B09E04F-3CA2-425E-A2DA-07311EA251F8}">
      <dgm:prSet/>
      <dgm:spPr/>
      <dgm:t>
        <a:bodyPr/>
        <a:lstStyle/>
        <a:p>
          <a:endParaRPr lang="en-US"/>
        </a:p>
      </dgm:t>
    </dgm:pt>
    <dgm:pt modelId="{54630FA4-C63D-4FD7-B204-38B2DE250770}">
      <dgm:prSet phldrT="[Text]" custT="1"/>
      <dgm:spPr/>
      <dgm:t>
        <a:bodyPr/>
        <a:lstStyle/>
        <a:p>
          <a:r>
            <a:rPr lang="en-US" sz="1800" dirty="0" smtClean="0">
              <a:latin typeface="Times New Roman" panose="02020603050405020304" pitchFamily="18" charset="0"/>
              <a:cs typeface="Times New Roman" panose="02020603050405020304" pitchFamily="18" charset="0"/>
            </a:rPr>
            <a:t>A tiny dose of botulinum toxin B is injected into the belly of the overacting antagonist (medial rectus) under electro-</a:t>
          </a:r>
          <a:r>
            <a:rPr lang="en-US" sz="1800" dirty="0" err="1" smtClean="0">
              <a:latin typeface="Times New Roman" panose="02020603050405020304" pitchFamily="18" charset="0"/>
              <a:cs typeface="Times New Roman" panose="02020603050405020304" pitchFamily="18" charset="0"/>
            </a:rPr>
            <a:t>mygraphic</a:t>
          </a:r>
          <a:r>
            <a:rPr lang="en-US" sz="1800" dirty="0" smtClean="0">
              <a:latin typeface="Times New Roman" panose="02020603050405020304" pitchFamily="18" charset="0"/>
              <a:cs typeface="Times New Roman" panose="02020603050405020304" pitchFamily="18" charset="0"/>
            </a:rPr>
            <a:t> guidance</a:t>
          </a:r>
          <a:endParaRPr lang="en-US" sz="1800" dirty="0">
            <a:latin typeface="Times New Roman" panose="02020603050405020304" pitchFamily="18" charset="0"/>
            <a:cs typeface="Times New Roman" panose="02020603050405020304" pitchFamily="18" charset="0"/>
          </a:endParaRPr>
        </a:p>
      </dgm:t>
    </dgm:pt>
    <dgm:pt modelId="{EAB7179E-8C5C-4418-B688-8F204581017C}" type="parTrans" cxnId="{4F6F8162-D78F-4685-B008-6528248B2903}">
      <dgm:prSet/>
      <dgm:spPr/>
      <dgm:t>
        <a:bodyPr/>
        <a:lstStyle/>
        <a:p>
          <a:endParaRPr lang="en-US"/>
        </a:p>
      </dgm:t>
    </dgm:pt>
    <dgm:pt modelId="{BC1E25DE-6E83-43EF-8A74-4E65F048D121}" type="sibTrans" cxnId="{4F6F8162-D78F-4685-B008-6528248B2903}">
      <dgm:prSet/>
      <dgm:spPr/>
      <dgm:t>
        <a:bodyPr/>
        <a:lstStyle/>
        <a:p>
          <a:endParaRPr lang="en-US"/>
        </a:p>
      </dgm:t>
    </dgm:pt>
    <dgm:pt modelId="{B9677E0E-95F7-40B2-9F49-A48FA4FC4219}">
      <dgm:prSet phldrT="[Text]" custT="1"/>
      <dgm:spPr/>
      <dgm:t>
        <a:bodyPr/>
        <a:lstStyle/>
        <a:p>
          <a:pPr algn="ctr"/>
          <a:r>
            <a:rPr lang="en-US" sz="1800" dirty="0" smtClean="0">
              <a:latin typeface="Times New Roman" panose="02020603050405020304" pitchFamily="18" charset="0"/>
              <a:cs typeface="Times New Roman" panose="02020603050405020304" pitchFamily="18" charset="0"/>
            </a:rPr>
            <a:t>Botulinum toxin </a:t>
          </a:r>
          <a:r>
            <a:rPr lang="en-US" sz="1800" dirty="0" err="1" smtClean="0">
              <a:latin typeface="Times New Roman" panose="02020603050405020304" pitchFamily="18" charset="0"/>
              <a:cs typeface="Times New Roman" panose="02020603050405020304" pitchFamily="18" charset="0"/>
            </a:rPr>
            <a:t>chemodenervation</a:t>
          </a:r>
          <a:r>
            <a:rPr lang="en-US" sz="1800" dirty="0" smtClean="0">
              <a:latin typeface="Times New Roman" panose="02020603050405020304" pitchFamily="18" charset="0"/>
              <a:cs typeface="Times New Roman" panose="02020603050405020304" pitchFamily="18" charset="0"/>
            </a:rPr>
            <a:t> (6</a:t>
          </a:r>
          <a:r>
            <a:rPr lang="en-US" sz="1800" baseline="30000" dirty="0" smtClean="0">
              <a:latin typeface="Times New Roman" panose="02020603050405020304" pitchFamily="18" charset="0"/>
              <a:cs typeface="Times New Roman" panose="02020603050405020304" pitchFamily="18" charset="0"/>
            </a:rPr>
            <a:t>th</a:t>
          </a:r>
          <a:r>
            <a:rPr lang="en-US" sz="1800" dirty="0" smtClean="0">
              <a:latin typeface="Times New Roman" panose="02020603050405020304" pitchFamily="18" charset="0"/>
              <a:cs typeface="Times New Roman" panose="02020603050405020304" pitchFamily="18" charset="0"/>
            </a:rPr>
            <a:t> nerve palsy)</a:t>
          </a:r>
          <a:endParaRPr lang="en-US" sz="1800" dirty="0">
            <a:latin typeface="Times New Roman" panose="02020603050405020304" pitchFamily="18" charset="0"/>
            <a:cs typeface="Times New Roman" panose="02020603050405020304" pitchFamily="18" charset="0"/>
          </a:endParaRPr>
        </a:p>
      </dgm:t>
    </dgm:pt>
    <dgm:pt modelId="{D81F1567-C0BE-40D3-A2F7-11B2167E6DB0}" type="parTrans" cxnId="{D553608C-4D6F-438E-A7F0-989DC3726D1D}">
      <dgm:prSet/>
      <dgm:spPr/>
      <dgm:t>
        <a:bodyPr/>
        <a:lstStyle/>
        <a:p>
          <a:endParaRPr lang="en-US"/>
        </a:p>
      </dgm:t>
    </dgm:pt>
    <dgm:pt modelId="{742BFF19-078C-4127-98A1-980F6BC5C1E7}" type="sibTrans" cxnId="{D553608C-4D6F-438E-A7F0-989DC3726D1D}">
      <dgm:prSet/>
      <dgm:spPr/>
      <dgm:t>
        <a:bodyPr/>
        <a:lstStyle/>
        <a:p>
          <a:endParaRPr lang="en-US"/>
        </a:p>
      </dgm:t>
    </dgm:pt>
    <dgm:pt modelId="{AE7221F2-B0E1-49EB-8B4C-11690F008A6F}">
      <dgm:prSet phldrT="[Text]" custT="1"/>
      <dgm:spPr/>
      <dgm:t>
        <a:bodyPr/>
        <a:lstStyle/>
        <a:p>
          <a:r>
            <a:rPr lang="en-US" sz="1800" dirty="0" smtClean="0">
              <a:latin typeface="Times New Roman" panose="02020603050405020304" pitchFamily="18" charset="0"/>
              <a:cs typeface="Times New Roman" panose="02020603050405020304" pitchFamily="18" charset="0"/>
            </a:rPr>
            <a:t>Postoperatively, these sutures are tightened or loosened to achieve satisfactory eye position</a:t>
          </a:r>
          <a:endParaRPr lang="en-US" sz="1800" dirty="0">
            <a:latin typeface="Times New Roman" panose="02020603050405020304" pitchFamily="18" charset="0"/>
            <a:cs typeface="Times New Roman" panose="02020603050405020304" pitchFamily="18" charset="0"/>
          </a:endParaRPr>
        </a:p>
      </dgm:t>
    </dgm:pt>
    <dgm:pt modelId="{0F443F0B-EA69-4A91-B777-1948EAF5C38F}" type="parTrans" cxnId="{912E73D2-1924-477E-A20C-A260293986E7}">
      <dgm:prSet/>
      <dgm:spPr/>
      <dgm:t>
        <a:bodyPr/>
        <a:lstStyle/>
        <a:p>
          <a:endParaRPr lang="en-US"/>
        </a:p>
      </dgm:t>
    </dgm:pt>
    <dgm:pt modelId="{8AFA8454-1E23-4C30-8D96-B7B3E386059C}" type="sibTrans" cxnId="{912E73D2-1924-477E-A20C-A260293986E7}">
      <dgm:prSet/>
      <dgm:spPr/>
      <dgm:t>
        <a:bodyPr/>
        <a:lstStyle/>
        <a:p>
          <a:endParaRPr lang="en-US"/>
        </a:p>
      </dgm:t>
    </dgm:pt>
    <dgm:pt modelId="{3A179A95-E6C1-4320-98E7-8CD253CA4C8C}" type="pres">
      <dgm:prSet presAssocID="{1E932233-4ED3-41B1-B98F-F69A7644A821}" presName="linear" presStyleCnt="0">
        <dgm:presLayoutVars>
          <dgm:animLvl val="lvl"/>
          <dgm:resizeHandles val="exact"/>
        </dgm:presLayoutVars>
      </dgm:prSet>
      <dgm:spPr/>
      <dgm:t>
        <a:bodyPr/>
        <a:lstStyle/>
        <a:p>
          <a:endParaRPr lang="en-US"/>
        </a:p>
      </dgm:t>
    </dgm:pt>
    <dgm:pt modelId="{1596A273-7AD3-47F8-A718-84134C2521E2}" type="pres">
      <dgm:prSet presAssocID="{1AAD827E-BEBE-4984-BB64-1CE23E8B6F47}" presName="parentText" presStyleLbl="node1" presStyleIdx="0" presStyleCnt="2">
        <dgm:presLayoutVars>
          <dgm:chMax val="0"/>
          <dgm:bulletEnabled val="1"/>
        </dgm:presLayoutVars>
      </dgm:prSet>
      <dgm:spPr/>
      <dgm:t>
        <a:bodyPr/>
        <a:lstStyle/>
        <a:p>
          <a:endParaRPr lang="en-US"/>
        </a:p>
      </dgm:t>
    </dgm:pt>
    <dgm:pt modelId="{CC62C745-13C4-40FF-A8DD-D6BDA4458E74}" type="pres">
      <dgm:prSet presAssocID="{1AAD827E-BEBE-4984-BB64-1CE23E8B6F47}" presName="childText" presStyleLbl="revTx" presStyleIdx="0" presStyleCnt="2">
        <dgm:presLayoutVars>
          <dgm:bulletEnabled val="1"/>
        </dgm:presLayoutVars>
      </dgm:prSet>
      <dgm:spPr/>
      <dgm:t>
        <a:bodyPr/>
        <a:lstStyle/>
        <a:p>
          <a:endParaRPr lang="en-US"/>
        </a:p>
      </dgm:t>
    </dgm:pt>
    <dgm:pt modelId="{0712FEEE-13DF-4D27-9341-CC5B715E5D61}" type="pres">
      <dgm:prSet presAssocID="{B9677E0E-95F7-40B2-9F49-A48FA4FC4219}" presName="parentText" presStyleLbl="node1" presStyleIdx="1" presStyleCnt="2">
        <dgm:presLayoutVars>
          <dgm:chMax val="0"/>
          <dgm:bulletEnabled val="1"/>
        </dgm:presLayoutVars>
      </dgm:prSet>
      <dgm:spPr/>
      <dgm:t>
        <a:bodyPr/>
        <a:lstStyle/>
        <a:p>
          <a:endParaRPr lang="en-US"/>
        </a:p>
      </dgm:t>
    </dgm:pt>
    <dgm:pt modelId="{B43FB356-F39E-4122-81C3-F47F33B28C17}" type="pres">
      <dgm:prSet presAssocID="{B9677E0E-95F7-40B2-9F49-A48FA4FC4219}" presName="childText" presStyleLbl="revTx" presStyleIdx="1" presStyleCnt="2">
        <dgm:presLayoutVars>
          <dgm:bulletEnabled val="1"/>
        </dgm:presLayoutVars>
      </dgm:prSet>
      <dgm:spPr/>
      <dgm:t>
        <a:bodyPr/>
        <a:lstStyle/>
        <a:p>
          <a:endParaRPr lang="en-US"/>
        </a:p>
      </dgm:t>
    </dgm:pt>
  </dgm:ptLst>
  <dgm:cxnLst>
    <dgm:cxn modelId="{912E73D2-1924-477E-A20C-A260293986E7}" srcId="{1AAD827E-BEBE-4984-BB64-1CE23E8B6F47}" destId="{AE7221F2-B0E1-49EB-8B4C-11690F008A6F}" srcOrd="1" destOrd="0" parTransId="{0F443F0B-EA69-4A91-B777-1948EAF5C38F}" sibTransId="{8AFA8454-1E23-4C30-8D96-B7B3E386059C}"/>
    <dgm:cxn modelId="{57281B44-2333-4BC3-ACE1-490F597351CB}" type="presOf" srcId="{1E932233-4ED3-41B1-B98F-F69A7644A821}" destId="{3A179A95-E6C1-4320-98E7-8CD253CA4C8C}" srcOrd="0" destOrd="0" presId="urn:microsoft.com/office/officeart/2005/8/layout/vList2"/>
    <dgm:cxn modelId="{4F6F8162-D78F-4685-B008-6528248B2903}" srcId="{B9677E0E-95F7-40B2-9F49-A48FA4FC4219}" destId="{54630FA4-C63D-4FD7-B204-38B2DE250770}" srcOrd="0" destOrd="0" parTransId="{EAB7179E-8C5C-4418-B688-8F204581017C}" sibTransId="{BC1E25DE-6E83-43EF-8A74-4E65F048D121}"/>
    <dgm:cxn modelId="{C65FE49E-664D-4018-9942-D28DC64C3A0D}" type="presOf" srcId="{B9677E0E-95F7-40B2-9F49-A48FA4FC4219}" destId="{0712FEEE-13DF-4D27-9341-CC5B715E5D61}" srcOrd="0" destOrd="0" presId="urn:microsoft.com/office/officeart/2005/8/layout/vList2"/>
    <dgm:cxn modelId="{331A5ADC-4B02-4FDE-B61D-D460F86370B6}" type="presOf" srcId="{1AAD827E-BEBE-4984-BB64-1CE23E8B6F47}" destId="{1596A273-7AD3-47F8-A718-84134C2521E2}" srcOrd="0" destOrd="0" presId="urn:microsoft.com/office/officeart/2005/8/layout/vList2"/>
    <dgm:cxn modelId="{D553608C-4D6F-438E-A7F0-989DC3726D1D}" srcId="{1E932233-4ED3-41B1-B98F-F69A7644A821}" destId="{B9677E0E-95F7-40B2-9F49-A48FA4FC4219}" srcOrd="1" destOrd="0" parTransId="{D81F1567-C0BE-40D3-A2F7-11B2167E6DB0}" sibTransId="{742BFF19-078C-4127-98A1-980F6BC5C1E7}"/>
    <dgm:cxn modelId="{8B09E04F-3CA2-425E-A2DA-07311EA251F8}" srcId="{1AAD827E-BEBE-4984-BB64-1CE23E8B6F47}" destId="{97DC4A33-16C2-4D69-87D1-BB513EBAE207}" srcOrd="0" destOrd="0" parTransId="{82066339-5D49-4AF8-941B-BF8870EED73C}" sibTransId="{7CF48743-8E46-4839-BB30-2CFD610EC93F}"/>
    <dgm:cxn modelId="{3D525EED-2041-4D36-BA7F-5BE2F3FFE73E}" type="presOf" srcId="{54630FA4-C63D-4FD7-B204-38B2DE250770}" destId="{B43FB356-F39E-4122-81C3-F47F33B28C17}" srcOrd="0" destOrd="0" presId="urn:microsoft.com/office/officeart/2005/8/layout/vList2"/>
    <dgm:cxn modelId="{3470790A-5B1C-41C7-A915-0217214DFFE7}" type="presOf" srcId="{97DC4A33-16C2-4D69-87D1-BB513EBAE207}" destId="{CC62C745-13C4-40FF-A8DD-D6BDA4458E74}" srcOrd="0" destOrd="0" presId="urn:microsoft.com/office/officeart/2005/8/layout/vList2"/>
    <dgm:cxn modelId="{0986DCCE-0558-4B6A-B972-241D0FF0D42B}" type="presOf" srcId="{AE7221F2-B0E1-49EB-8B4C-11690F008A6F}" destId="{CC62C745-13C4-40FF-A8DD-D6BDA4458E74}" srcOrd="0" destOrd="1" presId="urn:microsoft.com/office/officeart/2005/8/layout/vList2"/>
    <dgm:cxn modelId="{1324D6DF-3601-42A1-86A8-FCD9378330DF}" srcId="{1E932233-4ED3-41B1-B98F-F69A7644A821}" destId="{1AAD827E-BEBE-4984-BB64-1CE23E8B6F47}" srcOrd="0" destOrd="0" parTransId="{75B4E58E-D26B-40FF-B356-E345E59BAC7D}" sibTransId="{3E987FA8-A88D-4875-8B0B-6BD74DAC798A}"/>
    <dgm:cxn modelId="{E5144FE2-D6F1-4320-8EF0-E8E888C69428}" type="presParOf" srcId="{3A179A95-E6C1-4320-98E7-8CD253CA4C8C}" destId="{1596A273-7AD3-47F8-A718-84134C2521E2}" srcOrd="0" destOrd="0" presId="urn:microsoft.com/office/officeart/2005/8/layout/vList2"/>
    <dgm:cxn modelId="{163459CA-B42C-46D9-AC2E-1DF4845DA87D}" type="presParOf" srcId="{3A179A95-E6C1-4320-98E7-8CD253CA4C8C}" destId="{CC62C745-13C4-40FF-A8DD-D6BDA4458E74}" srcOrd="1" destOrd="0" presId="urn:microsoft.com/office/officeart/2005/8/layout/vList2"/>
    <dgm:cxn modelId="{EA0B4C5F-939A-4042-A066-F858707612FB}" type="presParOf" srcId="{3A179A95-E6C1-4320-98E7-8CD253CA4C8C}" destId="{0712FEEE-13DF-4D27-9341-CC5B715E5D61}" srcOrd="2" destOrd="0" presId="urn:microsoft.com/office/officeart/2005/8/layout/vList2"/>
    <dgm:cxn modelId="{E8E3E858-3866-43E3-82E4-97A968A4CA20}" type="presParOf" srcId="{3A179A95-E6C1-4320-98E7-8CD253CA4C8C}" destId="{B43FB356-F39E-4122-81C3-F47F33B28C17}" srcOrd="3" destOrd="0" presId="urn:microsoft.com/office/officeart/2005/8/layout/vList2"/>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72.xml><?xml version="1.0" encoding="utf-8"?>
<dgm:dataModel xmlns:dgm="http://schemas.openxmlformats.org/drawingml/2006/diagram" xmlns:a="http://schemas.openxmlformats.org/drawingml/2006/main">
  <dgm:ptLst>
    <dgm:pt modelId="{B42EC2F3-7D6B-41FD-82D7-6E0C86FC2A9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C9C4842-77BD-4D46-89EB-F288E27DD3D3}">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Jensen‘s procedure </a:t>
          </a:r>
          <a:endParaRPr lang="en-US" sz="2400" dirty="0">
            <a:latin typeface="Times New Roman" panose="02020603050405020304" pitchFamily="18" charset="0"/>
            <a:cs typeface="Times New Roman" panose="02020603050405020304" pitchFamily="18" charset="0"/>
          </a:endParaRPr>
        </a:p>
      </dgm:t>
    </dgm:pt>
    <dgm:pt modelId="{14BD376A-CAA4-47A4-A436-CF5166A86235}" type="parTrans" cxnId="{757169FB-0E29-4AAA-8320-A911456D41AA}">
      <dgm:prSet/>
      <dgm:spPr/>
      <dgm:t>
        <a:bodyPr/>
        <a:lstStyle/>
        <a:p>
          <a:endParaRPr lang="en-US"/>
        </a:p>
      </dgm:t>
    </dgm:pt>
    <dgm:pt modelId="{65EA2780-2D41-4FED-9952-7DE465C74FE5}" type="sibTrans" cxnId="{757169FB-0E29-4AAA-8320-A911456D41AA}">
      <dgm:prSet/>
      <dgm:spPr/>
      <dgm:t>
        <a:bodyPr/>
        <a:lstStyle/>
        <a:p>
          <a:endParaRPr lang="en-US"/>
        </a:p>
      </dgm:t>
    </dgm:pt>
    <dgm:pt modelId="{06AFC3B5-88BA-4F12-8186-B9CF2FF9674E}" type="pres">
      <dgm:prSet presAssocID="{B42EC2F3-7D6B-41FD-82D7-6E0C86FC2A9C}" presName="linear" presStyleCnt="0">
        <dgm:presLayoutVars>
          <dgm:animLvl val="lvl"/>
          <dgm:resizeHandles val="exact"/>
        </dgm:presLayoutVars>
      </dgm:prSet>
      <dgm:spPr/>
      <dgm:t>
        <a:bodyPr/>
        <a:lstStyle/>
        <a:p>
          <a:endParaRPr lang="en-US"/>
        </a:p>
      </dgm:t>
    </dgm:pt>
    <dgm:pt modelId="{BDC17314-9454-4351-9FA5-1AA984E95B94}" type="pres">
      <dgm:prSet presAssocID="{AC9C4842-77BD-4D46-89EB-F288E27DD3D3}" presName="parentText" presStyleLbl="node1" presStyleIdx="0" presStyleCnt="1" custLinFactX="5987" custLinFactNeighborX="100000" custLinFactNeighborY="-1139">
        <dgm:presLayoutVars>
          <dgm:chMax val="0"/>
          <dgm:bulletEnabled val="1"/>
        </dgm:presLayoutVars>
      </dgm:prSet>
      <dgm:spPr/>
      <dgm:t>
        <a:bodyPr/>
        <a:lstStyle/>
        <a:p>
          <a:endParaRPr lang="en-US"/>
        </a:p>
      </dgm:t>
    </dgm:pt>
  </dgm:ptLst>
  <dgm:cxnLst>
    <dgm:cxn modelId="{F68C1BA6-BD9C-4510-BA54-D95683DEBEA8}" type="presOf" srcId="{AC9C4842-77BD-4D46-89EB-F288E27DD3D3}" destId="{BDC17314-9454-4351-9FA5-1AA984E95B94}" srcOrd="0" destOrd="0" presId="urn:microsoft.com/office/officeart/2005/8/layout/vList2"/>
    <dgm:cxn modelId="{95EADC20-C837-49E7-B787-E2406F8F359D}" type="presOf" srcId="{B42EC2F3-7D6B-41FD-82D7-6E0C86FC2A9C}" destId="{06AFC3B5-88BA-4F12-8186-B9CF2FF9674E}" srcOrd="0" destOrd="0" presId="urn:microsoft.com/office/officeart/2005/8/layout/vList2"/>
    <dgm:cxn modelId="{757169FB-0E29-4AAA-8320-A911456D41AA}" srcId="{B42EC2F3-7D6B-41FD-82D7-6E0C86FC2A9C}" destId="{AC9C4842-77BD-4D46-89EB-F288E27DD3D3}" srcOrd="0" destOrd="0" parTransId="{14BD376A-CAA4-47A4-A436-CF5166A86235}" sibTransId="{65EA2780-2D41-4FED-9952-7DE465C74FE5}"/>
    <dgm:cxn modelId="{9CD193D8-0D7F-487D-BD9F-1D731CB8E000}" type="presParOf" srcId="{06AFC3B5-88BA-4F12-8186-B9CF2FF9674E}" destId="{BDC17314-9454-4351-9FA5-1AA984E95B94}"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3.xml><?xml version="1.0" encoding="utf-8"?>
<dgm:dataModel xmlns:dgm="http://schemas.openxmlformats.org/drawingml/2006/diagram" xmlns:a="http://schemas.openxmlformats.org/drawingml/2006/main">
  <dgm:ptLst>
    <dgm:pt modelId="{B42EC2F3-7D6B-41FD-82D7-6E0C86FC2A9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C9C4842-77BD-4D46-89EB-F288E27DD3D3}">
      <dgm:prSet phldrT="[Text]" custT="1"/>
      <dgm:spPr/>
      <dgm:t>
        <a:bodyPr/>
        <a:lstStyle/>
        <a:p>
          <a:pPr algn="ctr"/>
          <a:r>
            <a:rPr lang="en-US" sz="2400" dirty="0" err="1" smtClean="0">
              <a:latin typeface="Times New Roman" panose="02020603050405020304" pitchFamily="18" charset="0"/>
              <a:cs typeface="Times New Roman" panose="02020603050405020304" pitchFamily="18" charset="0"/>
            </a:rPr>
            <a:t>Hummelsheim‘s</a:t>
          </a:r>
          <a:r>
            <a:rPr lang="en-US" sz="2400" dirty="0" smtClean="0">
              <a:latin typeface="Times New Roman" panose="02020603050405020304" pitchFamily="18" charset="0"/>
              <a:cs typeface="Times New Roman" panose="02020603050405020304" pitchFamily="18" charset="0"/>
            </a:rPr>
            <a:t> procedure </a:t>
          </a:r>
          <a:endParaRPr lang="en-US" sz="2400" dirty="0">
            <a:latin typeface="Times New Roman" panose="02020603050405020304" pitchFamily="18" charset="0"/>
            <a:cs typeface="Times New Roman" panose="02020603050405020304" pitchFamily="18" charset="0"/>
          </a:endParaRPr>
        </a:p>
      </dgm:t>
    </dgm:pt>
    <dgm:pt modelId="{14BD376A-CAA4-47A4-A436-CF5166A86235}" type="parTrans" cxnId="{757169FB-0E29-4AAA-8320-A911456D41AA}">
      <dgm:prSet/>
      <dgm:spPr/>
      <dgm:t>
        <a:bodyPr/>
        <a:lstStyle/>
        <a:p>
          <a:endParaRPr lang="en-US"/>
        </a:p>
      </dgm:t>
    </dgm:pt>
    <dgm:pt modelId="{65EA2780-2D41-4FED-9952-7DE465C74FE5}" type="sibTrans" cxnId="{757169FB-0E29-4AAA-8320-A911456D41AA}">
      <dgm:prSet/>
      <dgm:spPr/>
      <dgm:t>
        <a:bodyPr/>
        <a:lstStyle/>
        <a:p>
          <a:endParaRPr lang="en-US"/>
        </a:p>
      </dgm:t>
    </dgm:pt>
    <dgm:pt modelId="{06AFC3B5-88BA-4F12-8186-B9CF2FF9674E}" type="pres">
      <dgm:prSet presAssocID="{B42EC2F3-7D6B-41FD-82D7-6E0C86FC2A9C}" presName="linear" presStyleCnt="0">
        <dgm:presLayoutVars>
          <dgm:animLvl val="lvl"/>
          <dgm:resizeHandles val="exact"/>
        </dgm:presLayoutVars>
      </dgm:prSet>
      <dgm:spPr/>
      <dgm:t>
        <a:bodyPr/>
        <a:lstStyle/>
        <a:p>
          <a:endParaRPr lang="en-US"/>
        </a:p>
      </dgm:t>
    </dgm:pt>
    <dgm:pt modelId="{BDC17314-9454-4351-9FA5-1AA984E95B94}" type="pres">
      <dgm:prSet presAssocID="{AC9C4842-77BD-4D46-89EB-F288E27DD3D3}" presName="parentText" presStyleLbl="node1" presStyleIdx="0" presStyleCnt="1" custLinFactX="5987" custLinFactNeighborX="100000" custLinFactNeighborY="-1139">
        <dgm:presLayoutVars>
          <dgm:chMax val="0"/>
          <dgm:bulletEnabled val="1"/>
        </dgm:presLayoutVars>
      </dgm:prSet>
      <dgm:spPr/>
      <dgm:t>
        <a:bodyPr/>
        <a:lstStyle/>
        <a:p>
          <a:endParaRPr lang="en-US"/>
        </a:p>
      </dgm:t>
    </dgm:pt>
  </dgm:ptLst>
  <dgm:cxnLst>
    <dgm:cxn modelId="{F68C1BA6-BD9C-4510-BA54-D95683DEBEA8}" type="presOf" srcId="{AC9C4842-77BD-4D46-89EB-F288E27DD3D3}" destId="{BDC17314-9454-4351-9FA5-1AA984E95B94}" srcOrd="0" destOrd="0" presId="urn:microsoft.com/office/officeart/2005/8/layout/vList2"/>
    <dgm:cxn modelId="{95EADC20-C837-49E7-B787-E2406F8F359D}" type="presOf" srcId="{B42EC2F3-7D6B-41FD-82D7-6E0C86FC2A9C}" destId="{06AFC3B5-88BA-4F12-8186-B9CF2FF9674E}" srcOrd="0" destOrd="0" presId="urn:microsoft.com/office/officeart/2005/8/layout/vList2"/>
    <dgm:cxn modelId="{757169FB-0E29-4AAA-8320-A911456D41AA}" srcId="{B42EC2F3-7D6B-41FD-82D7-6E0C86FC2A9C}" destId="{AC9C4842-77BD-4D46-89EB-F288E27DD3D3}" srcOrd="0" destOrd="0" parTransId="{14BD376A-CAA4-47A4-A436-CF5166A86235}" sibTransId="{65EA2780-2D41-4FED-9952-7DE465C74FE5}"/>
    <dgm:cxn modelId="{9CD193D8-0D7F-487D-BD9F-1D731CB8E000}" type="presParOf" srcId="{06AFC3B5-88BA-4F12-8186-B9CF2FF9674E}" destId="{BDC17314-9454-4351-9FA5-1AA984E95B94}" srcOrd="0" destOrd="0" presId="urn:microsoft.com/office/officeart/2005/8/layout/vList2"/>
  </dgm:cxnLst>
  <dgm:bg/>
  <dgm:whole/>
  <dgm:extLst>
    <a:ext uri="http://schemas.microsoft.com/office/drawing/2008/diagram">
      <dsp:dataModelExt xmlns:dsp="http://schemas.microsoft.com/office/drawing/2008/diagram" relId="rId13" minVer="http://schemas.openxmlformats.org/drawingml/2006/diagram"/>
    </a:ext>
  </dgm:extLst>
</dgm:dataModel>
</file>

<file path=ppt/diagrams/data74.xml><?xml version="1.0" encoding="utf-8"?>
<dgm:dataModel xmlns:dgm="http://schemas.openxmlformats.org/drawingml/2006/diagram" xmlns:a="http://schemas.openxmlformats.org/drawingml/2006/main">
  <dgm:ptLst>
    <dgm:pt modelId="{38AFA0D8-E239-44CA-A458-ED7375EDF68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16A54C24-BBC0-4DF3-9251-A41D5B277420}">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CONJUGATE EYE MOVEMENTS</a:t>
          </a:r>
          <a:endParaRPr lang="en-US" sz="2000" dirty="0">
            <a:latin typeface="Times New Roman" panose="02020603050405020304" pitchFamily="18" charset="0"/>
            <a:cs typeface="Times New Roman" panose="02020603050405020304" pitchFamily="18" charset="0"/>
          </a:endParaRPr>
        </a:p>
      </dgm:t>
    </dgm:pt>
    <dgm:pt modelId="{FEAF074F-A1C1-49C7-96F6-B87C1DD7CDFF}" type="parTrans" cxnId="{C3C022A0-06AD-44DF-A7D5-55B815E16944}">
      <dgm:prSet/>
      <dgm:spPr/>
      <dgm:t>
        <a:bodyPr/>
        <a:lstStyle/>
        <a:p>
          <a:endParaRPr lang="en-US"/>
        </a:p>
      </dgm:t>
    </dgm:pt>
    <dgm:pt modelId="{8224F82C-7BBB-425C-A566-60837C9127D4}" type="sibTrans" cxnId="{C3C022A0-06AD-44DF-A7D5-55B815E16944}">
      <dgm:prSet/>
      <dgm:spPr/>
      <dgm:t>
        <a:bodyPr/>
        <a:lstStyle/>
        <a:p>
          <a:endParaRPr lang="en-US"/>
        </a:p>
      </dgm:t>
    </dgm:pt>
    <dgm:pt modelId="{25DC7BCE-E8AD-4082-8397-66E5D01F926D}">
      <dgm:prSet phldrT="[Text]" custT="1"/>
      <dgm:spPr/>
      <dgm:t>
        <a:bodyPr/>
        <a:lstStyle/>
        <a:p>
          <a:endParaRPr lang="en-US" sz="2000" dirty="0">
            <a:latin typeface="Times New Roman" panose="02020603050405020304" pitchFamily="18" charset="0"/>
            <a:cs typeface="Times New Roman" panose="02020603050405020304" pitchFamily="18" charset="0"/>
          </a:endParaRPr>
        </a:p>
      </dgm:t>
    </dgm:pt>
    <dgm:pt modelId="{7E28D74F-0207-4595-BB4B-14BBA62ED45F}" type="parTrans" cxnId="{45C1D84D-4B67-4C45-A577-1A76798D1472}">
      <dgm:prSet/>
      <dgm:spPr/>
      <dgm:t>
        <a:bodyPr/>
        <a:lstStyle/>
        <a:p>
          <a:endParaRPr lang="en-US"/>
        </a:p>
      </dgm:t>
    </dgm:pt>
    <dgm:pt modelId="{B06E7695-C2C9-4EA9-8A51-84CCED69B93E}" type="sibTrans" cxnId="{45C1D84D-4B67-4C45-A577-1A76798D1472}">
      <dgm:prSet/>
      <dgm:spPr/>
      <dgm:t>
        <a:bodyPr/>
        <a:lstStyle/>
        <a:p>
          <a:endParaRPr lang="en-US"/>
        </a:p>
      </dgm:t>
    </dgm:pt>
    <dgm:pt modelId="{BF8728BB-7385-422E-8F2B-5EFEC1365C55}">
      <dgm:prSet phldrT="[Text]" custT="1"/>
      <dgm:spPr/>
      <dgm:t>
        <a:bodyPr/>
        <a:lstStyle/>
        <a:p>
          <a:r>
            <a:rPr lang="en-US" sz="2000" dirty="0" smtClean="0">
              <a:latin typeface="Times New Roman" panose="02020603050405020304" pitchFamily="18" charset="0"/>
              <a:cs typeface="Times New Roman" panose="02020603050405020304" pitchFamily="18" charset="0"/>
            </a:rPr>
            <a:t>Binocular movements in which the two eyes move synchronously and symmetrically in the same direction</a:t>
          </a:r>
          <a:endParaRPr lang="en-US" sz="2000" dirty="0">
            <a:latin typeface="Times New Roman" panose="02020603050405020304" pitchFamily="18" charset="0"/>
            <a:cs typeface="Times New Roman" panose="02020603050405020304" pitchFamily="18" charset="0"/>
          </a:endParaRPr>
        </a:p>
      </dgm:t>
    </dgm:pt>
    <dgm:pt modelId="{4EAB8734-8146-4277-B8EE-0BCA242DF3A9}" type="parTrans" cxnId="{C2164330-3C01-4866-B1CB-33CE3A5AD682}">
      <dgm:prSet/>
      <dgm:spPr/>
      <dgm:t>
        <a:bodyPr/>
        <a:lstStyle/>
        <a:p>
          <a:endParaRPr lang="en-US"/>
        </a:p>
      </dgm:t>
    </dgm:pt>
    <dgm:pt modelId="{0E0FA32D-3D2B-410D-AAA1-E4B5B7FC6807}" type="sibTrans" cxnId="{C2164330-3C01-4866-B1CB-33CE3A5AD682}">
      <dgm:prSet/>
      <dgm:spPr/>
      <dgm:t>
        <a:bodyPr/>
        <a:lstStyle/>
        <a:p>
          <a:endParaRPr lang="en-US"/>
        </a:p>
      </dgm:t>
    </dgm:pt>
    <dgm:pt modelId="{7B67F4ED-B285-450A-89A7-58EB9DC78150}" type="pres">
      <dgm:prSet presAssocID="{38AFA0D8-E239-44CA-A458-ED7375EDF682}" presName="linear" presStyleCnt="0">
        <dgm:presLayoutVars>
          <dgm:animLvl val="lvl"/>
          <dgm:resizeHandles val="exact"/>
        </dgm:presLayoutVars>
      </dgm:prSet>
      <dgm:spPr/>
      <dgm:t>
        <a:bodyPr/>
        <a:lstStyle/>
        <a:p>
          <a:endParaRPr lang="en-US"/>
        </a:p>
      </dgm:t>
    </dgm:pt>
    <dgm:pt modelId="{72C16900-D011-455A-B5DD-400AF9173A4B}" type="pres">
      <dgm:prSet presAssocID="{16A54C24-BBC0-4DF3-9251-A41D5B277420}" presName="parentText" presStyleLbl="node1" presStyleIdx="0" presStyleCnt="1">
        <dgm:presLayoutVars>
          <dgm:chMax val="0"/>
          <dgm:bulletEnabled val="1"/>
        </dgm:presLayoutVars>
      </dgm:prSet>
      <dgm:spPr/>
      <dgm:t>
        <a:bodyPr/>
        <a:lstStyle/>
        <a:p>
          <a:endParaRPr lang="en-US"/>
        </a:p>
      </dgm:t>
    </dgm:pt>
    <dgm:pt modelId="{11E5C398-6000-4606-9618-EEC842C978FE}" type="pres">
      <dgm:prSet presAssocID="{16A54C24-BBC0-4DF3-9251-A41D5B277420}" presName="childText" presStyleLbl="revTx" presStyleIdx="0" presStyleCnt="1" custScaleY="59946">
        <dgm:presLayoutVars>
          <dgm:bulletEnabled val="1"/>
        </dgm:presLayoutVars>
      </dgm:prSet>
      <dgm:spPr/>
      <dgm:t>
        <a:bodyPr/>
        <a:lstStyle/>
        <a:p>
          <a:endParaRPr lang="en-US"/>
        </a:p>
      </dgm:t>
    </dgm:pt>
  </dgm:ptLst>
  <dgm:cxnLst>
    <dgm:cxn modelId="{C3C022A0-06AD-44DF-A7D5-55B815E16944}" srcId="{38AFA0D8-E239-44CA-A458-ED7375EDF682}" destId="{16A54C24-BBC0-4DF3-9251-A41D5B277420}" srcOrd="0" destOrd="0" parTransId="{FEAF074F-A1C1-49C7-96F6-B87C1DD7CDFF}" sibTransId="{8224F82C-7BBB-425C-A566-60837C9127D4}"/>
    <dgm:cxn modelId="{C2164330-3C01-4866-B1CB-33CE3A5AD682}" srcId="{16A54C24-BBC0-4DF3-9251-A41D5B277420}" destId="{BF8728BB-7385-422E-8F2B-5EFEC1365C55}" srcOrd="0" destOrd="0" parTransId="{4EAB8734-8146-4277-B8EE-0BCA242DF3A9}" sibTransId="{0E0FA32D-3D2B-410D-AAA1-E4B5B7FC6807}"/>
    <dgm:cxn modelId="{84034905-DD16-485E-98B2-FF8BB8F13F8D}" type="presOf" srcId="{25DC7BCE-E8AD-4082-8397-66E5D01F926D}" destId="{11E5C398-6000-4606-9618-EEC842C978FE}" srcOrd="0" destOrd="1" presId="urn:microsoft.com/office/officeart/2005/8/layout/vList2"/>
    <dgm:cxn modelId="{45C1D84D-4B67-4C45-A577-1A76798D1472}" srcId="{16A54C24-BBC0-4DF3-9251-A41D5B277420}" destId="{25DC7BCE-E8AD-4082-8397-66E5D01F926D}" srcOrd="1" destOrd="0" parTransId="{7E28D74F-0207-4595-BB4B-14BBA62ED45F}" sibTransId="{B06E7695-C2C9-4EA9-8A51-84CCED69B93E}"/>
    <dgm:cxn modelId="{EC7723A7-DF90-41AF-B400-06E5ABCCEC07}" type="presOf" srcId="{38AFA0D8-E239-44CA-A458-ED7375EDF682}" destId="{7B67F4ED-B285-450A-89A7-58EB9DC78150}" srcOrd="0" destOrd="0" presId="urn:microsoft.com/office/officeart/2005/8/layout/vList2"/>
    <dgm:cxn modelId="{6B4F051C-9C2A-4AFD-90BF-2D9C0CCF1D2B}" type="presOf" srcId="{BF8728BB-7385-422E-8F2B-5EFEC1365C55}" destId="{11E5C398-6000-4606-9618-EEC842C978FE}" srcOrd="0" destOrd="0" presId="urn:microsoft.com/office/officeart/2005/8/layout/vList2"/>
    <dgm:cxn modelId="{CFF8AD3C-5C30-44BA-97EF-4EEF74AC2DCD}" type="presOf" srcId="{16A54C24-BBC0-4DF3-9251-A41D5B277420}" destId="{72C16900-D011-455A-B5DD-400AF9173A4B}" srcOrd="0" destOrd="0" presId="urn:microsoft.com/office/officeart/2005/8/layout/vList2"/>
    <dgm:cxn modelId="{52671825-CE3E-41D5-8986-4D9DB901C2CD}" type="presParOf" srcId="{7B67F4ED-B285-450A-89A7-58EB9DC78150}" destId="{72C16900-D011-455A-B5DD-400AF9173A4B}" srcOrd="0" destOrd="0" presId="urn:microsoft.com/office/officeart/2005/8/layout/vList2"/>
    <dgm:cxn modelId="{7ECE8D34-C7A6-43BA-B7B0-6D35DA14C158}" type="presParOf" srcId="{7B67F4ED-B285-450A-89A7-58EB9DC78150}" destId="{11E5C398-6000-4606-9618-EEC842C978FE}"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5.xml><?xml version="1.0" encoding="utf-8"?>
<dgm:dataModel xmlns:dgm="http://schemas.openxmlformats.org/drawingml/2006/diagram" xmlns:a="http://schemas.openxmlformats.org/drawingml/2006/main">
  <dgm:ptLst>
    <dgm:pt modelId="{98F03EA8-8FCE-4C66-B63C-4987824F5EAF}"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D30D8621-BC39-43B1-9B7D-86ECB292E5AD}">
      <dgm:prSet phldrT="[Text]" custT="1"/>
      <dgm:spPr/>
      <dgm:t>
        <a:bodyPr/>
        <a:lstStyle/>
        <a:p>
          <a:r>
            <a:rPr lang="en-US" sz="1800" dirty="0" smtClean="0">
              <a:latin typeface="Times New Roman" panose="02020603050405020304" pitchFamily="18" charset="0"/>
              <a:cs typeface="Times New Roman" panose="02020603050405020304" pitchFamily="18" charset="0"/>
            </a:rPr>
            <a:t>SACCADIC MOVEMENTS</a:t>
          </a:r>
          <a:endParaRPr lang="en-US" sz="1800" dirty="0">
            <a:latin typeface="Times New Roman" panose="02020603050405020304" pitchFamily="18" charset="0"/>
            <a:cs typeface="Times New Roman" panose="02020603050405020304" pitchFamily="18" charset="0"/>
          </a:endParaRPr>
        </a:p>
      </dgm:t>
    </dgm:pt>
    <dgm:pt modelId="{EE213712-CBFF-43F2-BE1D-5E8D2B207407}" type="parTrans" cxnId="{AF80A0D1-E955-49E8-81D0-86BFC3AE0C68}">
      <dgm:prSet/>
      <dgm:spPr/>
      <dgm:t>
        <a:bodyPr/>
        <a:lstStyle/>
        <a:p>
          <a:endParaRPr lang="en-US"/>
        </a:p>
      </dgm:t>
    </dgm:pt>
    <dgm:pt modelId="{6FEA3796-1CF6-4403-9220-662B818CB6FD}" type="sibTrans" cxnId="{AF80A0D1-E955-49E8-81D0-86BFC3AE0C68}">
      <dgm:prSet/>
      <dgm:spPr/>
      <dgm:t>
        <a:bodyPr/>
        <a:lstStyle/>
        <a:p>
          <a:endParaRPr lang="en-US"/>
        </a:p>
      </dgm:t>
    </dgm:pt>
    <dgm:pt modelId="{7D98F963-D6B2-4C50-91B7-300F965A3727}">
      <dgm:prSet phldrT="[Text]" custT="1"/>
      <dgm:spPr/>
      <dgm:t>
        <a:bodyPr/>
        <a:lstStyle/>
        <a:p>
          <a:r>
            <a:rPr lang="en-US" sz="1800" dirty="0" smtClean="0">
              <a:latin typeface="Times New Roman" panose="02020603050405020304" pitchFamily="18" charset="0"/>
              <a:cs typeface="Times New Roman" panose="02020603050405020304" pitchFamily="18" charset="0"/>
            </a:rPr>
            <a:t>The function is to place the object of interest on the fovea </a:t>
          </a:r>
          <a:r>
            <a:rPr lang="en-US" sz="1800" u="sng" dirty="0" smtClean="0">
              <a:latin typeface="Times New Roman" panose="02020603050405020304" pitchFamily="18" charset="0"/>
              <a:cs typeface="Times New Roman" panose="02020603050405020304" pitchFamily="18" charset="0"/>
            </a:rPr>
            <a:t>rapidly</a:t>
          </a:r>
          <a:r>
            <a:rPr lang="en-US" sz="1800" dirty="0" smtClean="0">
              <a:latin typeface="Times New Roman" panose="02020603050405020304" pitchFamily="18" charset="0"/>
              <a:cs typeface="Times New Roman" panose="02020603050405020304" pitchFamily="18" charset="0"/>
            </a:rPr>
            <a:t> or to move the eyes from one object to another. This can be done voluntarily or it can occur as a reflex triggered by the presence of an object in the peripheral visual field. Voluntary saccades are similar to the gunnery system of rapidly locating a moving target</a:t>
          </a:r>
          <a:endParaRPr lang="en-US" sz="1800" dirty="0">
            <a:latin typeface="Times New Roman" panose="02020603050405020304" pitchFamily="18" charset="0"/>
            <a:cs typeface="Times New Roman" panose="02020603050405020304" pitchFamily="18" charset="0"/>
          </a:endParaRPr>
        </a:p>
      </dgm:t>
    </dgm:pt>
    <dgm:pt modelId="{BE949608-9F10-42F1-B1DD-3414D167AA2F}" type="parTrans" cxnId="{55AAB1FA-782E-4A7E-9F4C-092B21E86002}">
      <dgm:prSet/>
      <dgm:spPr/>
      <dgm:t>
        <a:bodyPr/>
        <a:lstStyle/>
        <a:p>
          <a:endParaRPr lang="en-US"/>
        </a:p>
      </dgm:t>
    </dgm:pt>
    <dgm:pt modelId="{10E7D8DD-F7B6-4B98-9B38-FD09F726B5A2}" type="sibTrans" cxnId="{55AAB1FA-782E-4A7E-9F4C-092B21E86002}">
      <dgm:prSet/>
      <dgm:spPr/>
      <dgm:t>
        <a:bodyPr/>
        <a:lstStyle/>
        <a:p>
          <a:endParaRPr lang="en-US"/>
        </a:p>
      </dgm:t>
    </dgm:pt>
    <dgm:pt modelId="{3B6BC024-7FB1-4EF9-AA37-2C0F0A3C8A54}">
      <dgm:prSet phldrT="[Text]" custT="1"/>
      <dgm:spPr/>
      <dgm:t>
        <a:bodyPr/>
        <a:lstStyle/>
        <a:p>
          <a:r>
            <a:rPr lang="en-US" sz="1800" dirty="0" smtClean="0">
              <a:latin typeface="Times New Roman" panose="02020603050405020304" pitchFamily="18" charset="0"/>
              <a:cs typeface="Times New Roman" panose="02020603050405020304" pitchFamily="18" charset="0"/>
            </a:rPr>
            <a:t>SMOOTH PURSUIT MOVEMENTS</a:t>
          </a:r>
          <a:endParaRPr lang="en-US" sz="1800" dirty="0">
            <a:latin typeface="Times New Roman" panose="02020603050405020304" pitchFamily="18" charset="0"/>
            <a:cs typeface="Times New Roman" panose="02020603050405020304" pitchFamily="18" charset="0"/>
          </a:endParaRPr>
        </a:p>
      </dgm:t>
    </dgm:pt>
    <dgm:pt modelId="{22679E08-FF09-4113-BE70-BE7B80172B4F}" type="parTrans" cxnId="{1DA99734-2435-4F8C-BBD0-14D3FDE6D587}">
      <dgm:prSet/>
      <dgm:spPr/>
      <dgm:t>
        <a:bodyPr/>
        <a:lstStyle/>
        <a:p>
          <a:endParaRPr lang="en-US"/>
        </a:p>
      </dgm:t>
    </dgm:pt>
    <dgm:pt modelId="{DA1A0FDD-9197-4054-B323-5ECF2F636B70}" type="sibTrans" cxnId="{1DA99734-2435-4F8C-BBD0-14D3FDE6D587}">
      <dgm:prSet/>
      <dgm:spPr/>
      <dgm:t>
        <a:bodyPr/>
        <a:lstStyle/>
        <a:p>
          <a:endParaRPr lang="en-US"/>
        </a:p>
      </dgm:t>
    </dgm:pt>
    <dgm:pt modelId="{F1A1EC7A-23EF-4A46-95A7-DA50614DFE5F}">
      <dgm:prSet phldrT="[Text]" custT="1"/>
      <dgm:spPr/>
      <dgm:t>
        <a:bodyPr/>
        <a:lstStyle/>
        <a:p>
          <a:r>
            <a:rPr lang="en-US" sz="1800" dirty="0" smtClean="0">
              <a:latin typeface="Times New Roman" panose="02020603050405020304" pitchFamily="18" charset="0"/>
              <a:cs typeface="Times New Roman" panose="02020603050405020304" pitchFamily="18" charset="0"/>
            </a:rPr>
            <a:t>The function is to maintain fixation on the target once it has been located by the saccadic system. The stimulus is movement of the object near the fovea. The movements are </a:t>
          </a:r>
          <a:r>
            <a:rPr lang="en-US" sz="1800" u="sng" dirty="0" smtClean="0">
              <a:latin typeface="Times New Roman" panose="02020603050405020304" pitchFamily="18" charset="0"/>
              <a:cs typeface="Times New Roman" panose="02020603050405020304" pitchFamily="18" charset="0"/>
            </a:rPr>
            <a:t>slow and smooth</a:t>
          </a:r>
          <a:r>
            <a:rPr lang="en-US" sz="1800" dirty="0" smtClean="0">
              <a:latin typeface="Times New Roman" panose="02020603050405020304" pitchFamily="18" charset="0"/>
              <a:cs typeface="Times New Roman" panose="02020603050405020304" pitchFamily="18" charset="0"/>
            </a:rPr>
            <a:t>.</a:t>
          </a:r>
          <a:endParaRPr lang="en-US" sz="1800" dirty="0">
            <a:latin typeface="Times New Roman" panose="02020603050405020304" pitchFamily="18" charset="0"/>
            <a:cs typeface="Times New Roman" panose="02020603050405020304" pitchFamily="18" charset="0"/>
          </a:endParaRPr>
        </a:p>
      </dgm:t>
    </dgm:pt>
    <dgm:pt modelId="{7F7069D5-138E-40AA-BBFB-C9739D5FB352}" type="sibTrans" cxnId="{7114776A-1204-450F-BA47-C5127663FCF5}">
      <dgm:prSet/>
      <dgm:spPr/>
      <dgm:t>
        <a:bodyPr/>
        <a:lstStyle/>
        <a:p>
          <a:endParaRPr lang="en-US"/>
        </a:p>
      </dgm:t>
    </dgm:pt>
    <dgm:pt modelId="{6FFFB484-F909-42FB-BA63-E17B33B54C3E}" type="parTrans" cxnId="{7114776A-1204-450F-BA47-C5127663FCF5}">
      <dgm:prSet/>
      <dgm:spPr/>
      <dgm:t>
        <a:bodyPr/>
        <a:lstStyle/>
        <a:p>
          <a:endParaRPr lang="en-US"/>
        </a:p>
      </dgm:t>
    </dgm:pt>
    <dgm:pt modelId="{3408D57C-10A2-4983-895A-2A48211F8432}">
      <dgm:prSet custT="1"/>
      <dgm:spPr/>
      <dgm:t>
        <a:bodyPr/>
        <a:lstStyle/>
        <a:p>
          <a:r>
            <a:rPr lang="en-US" sz="1800" dirty="0" smtClean="0">
              <a:latin typeface="Times New Roman" panose="02020603050405020304" pitchFamily="18" charset="0"/>
              <a:cs typeface="Times New Roman" panose="02020603050405020304" pitchFamily="18" charset="0"/>
            </a:rPr>
            <a:t>NON-OPTICAL (VESTIBULAR) REFLEXES</a:t>
          </a:r>
          <a:endParaRPr lang="en-US" sz="1800" dirty="0">
            <a:latin typeface="Times New Roman" panose="02020603050405020304" pitchFamily="18" charset="0"/>
            <a:cs typeface="Times New Roman" panose="02020603050405020304" pitchFamily="18" charset="0"/>
          </a:endParaRPr>
        </a:p>
      </dgm:t>
    </dgm:pt>
    <dgm:pt modelId="{7623E785-EA4B-4A58-AE15-EA7E8B56297E}" type="sibTrans" cxnId="{A3C251B8-4DFE-4994-B938-7EE04225300A}">
      <dgm:prSet/>
      <dgm:spPr/>
      <dgm:t>
        <a:bodyPr/>
        <a:lstStyle/>
        <a:p>
          <a:endParaRPr lang="en-US"/>
        </a:p>
      </dgm:t>
    </dgm:pt>
    <dgm:pt modelId="{474C001E-0E91-4E74-AF56-C2B70F185978}" type="parTrans" cxnId="{A3C251B8-4DFE-4994-B938-7EE04225300A}">
      <dgm:prSet/>
      <dgm:spPr/>
      <dgm:t>
        <a:bodyPr/>
        <a:lstStyle/>
        <a:p>
          <a:endParaRPr lang="en-US"/>
        </a:p>
      </dgm:t>
    </dgm:pt>
    <dgm:pt modelId="{4F5C440B-9F43-4900-8DF1-F7A947C35125}">
      <dgm:prSet custT="1"/>
      <dgm:spPr/>
      <dgm:t>
        <a:bodyPr/>
        <a:lstStyle/>
        <a:p>
          <a:r>
            <a:rPr lang="en-US" sz="1800" dirty="0" smtClean="0">
              <a:latin typeface="Times New Roman" panose="02020603050405020304" pitchFamily="18" charset="0"/>
              <a:cs typeface="Times New Roman" panose="02020603050405020304" pitchFamily="18" charset="0"/>
            </a:rPr>
            <a:t>The function is to maintain eye position with respect to any changes of the head and body as a whole</a:t>
          </a:r>
          <a:endParaRPr lang="en-US" sz="1800" dirty="0">
            <a:latin typeface="Times New Roman" panose="02020603050405020304" pitchFamily="18" charset="0"/>
            <a:cs typeface="Times New Roman" panose="02020603050405020304" pitchFamily="18" charset="0"/>
          </a:endParaRPr>
        </a:p>
      </dgm:t>
    </dgm:pt>
    <dgm:pt modelId="{A9A5B746-376B-4062-9E52-41B372252BF2}" type="sibTrans" cxnId="{8E8B6195-0BC5-4EB8-8AAC-AD06CC86DFD8}">
      <dgm:prSet/>
      <dgm:spPr/>
      <dgm:t>
        <a:bodyPr/>
        <a:lstStyle/>
        <a:p>
          <a:endParaRPr lang="en-US"/>
        </a:p>
      </dgm:t>
    </dgm:pt>
    <dgm:pt modelId="{377666E2-0C4D-4433-8B38-B256A544E52E}" type="parTrans" cxnId="{8E8B6195-0BC5-4EB8-8AAC-AD06CC86DFD8}">
      <dgm:prSet/>
      <dgm:spPr/>
      <dgm:t>
        <a:bodyPr/>
        <a:lstStyle/>
        <a:p>
          <a:endParaRPr lang="en-US"/>
        </a:p>
      </dgm:t>
    </dgm:pt>
    <dgm:pt modelId="{69887951-064B-4D02-8A57-A976CEB9F77C}">
      <dgm:prSet phldrT="[Text]" custT="1"/>
      <dgm:spPr/>
      <dgm:t>
        <a:bodyPr/>
        <a:lstStyle/>
        <a:p>
          <a:r>
            <a:rPr lang="en-US" sz="1800" dirty="0" smtClean="0">
              <a:latin typeface="Times New Roman" panose="02020603050405020304" pitchFamily="18" charset="0"/>
              <a:cs typeface="Times New Roman" panose="02020603050405020304" pitchFamily="18" charset="0"/>
            </a:rPr>
            <a:t>The pathway originates in </a:t>
          </a:r>
          <a:r>
            <a:rPr lang="en-US" sz="1800" b="1" u="sng" dirty="0" smtClean="0">
              <a:latin typeface="Times New Roman" panose="02020603050405020304" pitchFamily="18" charset="0"/>
              <a:cs typeface="Times New Roman" panose="02020603050405020304" pitchFamily="18" charset="0"/>
            </a:rPr>
            <a:t>occipital motor area</a:t>
          </a:r>
          <a:r>
            <a:rPr lang="en-US" sz="1800" dirty="0" smtClean="0">
              <a:latin typeface="Times New Roman" panose="02020603050405020304" pitchFamily="18" charset="0"/>
              <a:cs typeface="Times New Roman" panose="02020603050405020304" pitchFamily="18" charset="0"/>
            </a:rPr>
            <a:t>. The </a:t>
          </a:r>
          <a:r>
            <a:rPr lang="en-US" sz="1800" dirty="0" err="1" smtClean="0">
              <a:latin typeface="Times New Roman" panose="02020603050405020304" pitchFamily="18" charset="0"/>
              <a:cs typeface="Times New Roman" panose="02020603050405020304" pitchFamily="18" charset="0"/>
            </a:rPr>
            <a:t>fibres</a:t>
          </a:r>
          <a:r>
            <a:rPr lang="en-US" sz="1800" dirty="0" smtClean="0">
              <a:latin typeface="Times New Roman" panose="02020603050405020304" pitchFamily="18" charset="0"/>
              <a:cs typeface="Times New Roman" panose="02020603050405020304" pitchFamily="18" charset="0"/>
            </a:rPr>
            <a:t>  then descend and terminate </a:t>
          </a:r>
          <a:r>
            <a:rPr lang="en-US" sz="1600" b="1" u="sng" dirty="0" smtClean="0">
              <a:latin typeface="Times New Roman" panose="02020603050405020304" pitchFamily="18" charset="0"/>
              <a:cs typeface="Times New Roman" panose="02020603050405020304" pitchFamily="18" charset="0"/>
            </a:rPr>
            <a:t>IPSILATERA</a:t>
          </a:r>
          <a:r>
            <a:rPr lang="en-US" sz="1600" b="1" dirty="0" smtClean="0">
              <a:latin typeface="Times New Roman" panose="02020603050405020304" pitchFamily="18" charset="0"/>
              <a:cs typeface="Times New Roman" panose="02020603050405020304" pitchFamily="18" charset="0"/>
            </a:rPr>
            <a:t>L</a:t>
          </a:r>
          <a:r>
            <a:rPr lang="en-US" sz="1800" dirty="0" smtClean="0">
              <a:latin typeface="Times New Roman" panose="02020603050405020304" pitchFamily="18" charset="0"/>
              <a:cs typeface="Times New Roman" panose="02020603050405020304" pitchFamily="18" charset="0"/>
            </a:rPr>
            <a:t> horizontal gaze </a:t>
          </a:r>
          <a:r>
            <a:rPr lang="en-US" sz="1800" dirty="0" err="1" smtClean="0">
              <a:latin typeface="Times New Roman" panose="02020603050405020304" pitchFamily="18" charset="0"/>
              <a:cs typeface="Times New Roman" panose="02020603050405020304" pitchFamily="18" charset="0"/>
            </a:rPr>
            <a:t>centre</a:t>
          </a:r>
          <a:r>
            <a:rPr lang="en-US" sz="1800" dirty="0" smtClean="0">
              <a:latin typeface="Times New Roman" panose="02020603050405020304" pitchFamily="18" charset="0"/>
              <a:cs typeface="Times New Roman" panose="02020603050405020304" pitchFamily="18" charset="0"/>
            </a:rPr>
            <a:t> in the PPRF. The right occipital lobe therefore controls pursuits to the right and the left occipital lobe those to the left.</a:t>
          </a:r>
          <a:endParaRPr lang="en-US" sz="1800" dirty="0">
            <a:latin typeface="Times New Roman" panose="02020603050405020304" pitchFamily="18" charset="0"/>
            <a:cs typeface="Times New Roman" panose="02020603050405020304" pitchFamily="18" charset="0"/>
          </a:endParaRPr>
        </a:p>
      </dgm:t>
    </dgm:pt>
    <dgm:pt modelId="{AF1903E2-72C9-4B1B-8893-567333E448C4}" type="parTrans" cxnId="{4BA9414E-1D3E-4AA5-B093-EA17E90B6668}">
      <dgm:prSet/>
      <dgm:spPr/>
      <dgm:t>
        <a:bodyPr/>
        <a:lstStyle/>
        <a:p>
          <a:endParaRPr lang="en-US"/>
        </a:p>
      </dgm:t>
    </dgm:pt>
    <dgm:pt modelId="{C2A65073-4DED-41C5-8BC2-F4722B5FA13F}" type="sibTrans" cxnId="{4BA9414E-1D3E-4AA5-B093-EA17E90B6668}">
      <dgm:prSet/>
      <dgm:spPr/>
      <dgm:t>
        <a:bodyPr/>
        <a:lstStyle/>
        <a:p>
          <a:endParaRPr lang="en-US"/>
        </a:p>
      </dgm:t>
    </dgm:pt>
    <dgm:pt modelId="{152BE153-ADAC-479C-B326-9582940EC59B}">
      <dgm:prSet custT="1"/>
      <dgm:spPr/>
      <dgm:t>
        <a:bodyPr/>
        <a:lstStyle/>
        <a:p>
          <a:r>
            <a:rPr lang="en-US" sz="1800" dirty="0" smtClean="0">
              <a:latin typeface="Times New Roman" panose="02020603050405020304" pitchFamily="18" charset="0"/>
              <a:cs typeface="Times New Roman" panose="02020603050405020304" pitchFamily="18" charset="0"/>
            </a:rPr>
            <a:t>The pathway originates in the labyrinths and proprioceptors in the neck muscles which derive information concerning head and neck movements. Afferent </a:t>
          </a:r>
          <a:r>
            <a:rPr lang="en-US" sz="1800" dirty="0" err="1" smtClean="0">
              <a:latin typeface="Times New Roman" panose="02020603050405020304" pitchFamily="18" charset="0"/>
              <a:cs typeface="Times New Roman" panose="02020603050405020304" pitchFamily="18" charset="0"/>
            </a:rPr>
            <a:t>fibres</a:t>
          </a:r>
          <a:r>
            <a:rPr lang="en-US" sz="1800" dirty="0" smtClean="0">
              <a:latin typeface="Times New Roman" panose="02020603050405020304" pitchFamily="18" charset="0"/>
              <a:cs typeface="Times New Roman" panose="02020603050405020304" pitchFamily="18" charset="0"/>
            </a:rPr>
            <a:t> synapse in the vestibular nucleus and pass to the horizontal gaze </a:t>
          </a:r>
          <a:r>
            <a:rPr lang="en-US" sz="1800" dirty="0" err="1" smtClean="0">
              <a:latin typeface="Times New Roman" panose="02020603050405020304" pitchFamily="18" charset="0"/>
              <a:cs typeface="Times New Roman" panose="02020603050405020304" pitchFamily="18" charset="0"/>
            </a:rPr>
            <a:t>centre</a:t>
          </a:r>
          <a:r>
            <a:rPr lang="en-US" sz="1800" dirty="0" smtClean="0">
              <a:latin typeface="Times New Roman" panose="02020603050405020304" pitchFamily="18" charset="0"/>
              <a:cs typeface="Times New Roman" panose="02020603050405020304" pitchFamily="18" charset="0"/>
            </a:rPr>
            <a:t> in the PPRF</a:t>
          </a:r>
          <a:endParaRPr lang="en-US" sz="1800" dirty="0">
            <a:latin typeface="Times New Roman" panose="02020603050405020304" pitchFamily="18" charset="0"/>
            <a:cs typeface="Times New Roman" panose="02020603050405020304" pitchFamily="18" charset="0"/>
          </a:endParaRPr>
        </a:p>
      </dgm:t>
    </dgm:pt>
    <dgm:pt modelId="{FF60F48A-5532-4938-ACEB-69104A4F383A}" type="parTrans" cxnId="{1EE5A49D-4CB5-43D0-A083-E18DEAFC1FD7}">
      <dgm:prSet/>
      <dgm:spPr/>
      <dgm:t>
        <a:bodyPr/>
        <a:lstStyle/>
        <a:p>
          <a:endParaRPr lang="en-US"/>
        </a:p>
      </dgm:t>
    </dgm:pt>
    <dgm:pt modelId="{01F84E6D-0950-4029-9D1A-09C95F2CA8D4}" type="sibTrans" cxnId="{1EE5A49D-4CB5-43D0-A083-E18DEAFC1FD7}">
      <dgm:prSet/>
      <dgm:spPr/>
      <dgm:t>
        <a:bodyPr/>
        <a:lstStyle/>
        <a:p>
          <a:endParaRPr lang="en-US"/>
        </a:p>
      </dgm:t>
    </dgm:pt>
    <dgm:pt modelId="{187EFA26-EF7E-474F-807D-653A969E9686}">
      <dgm:prSet phldrT="[Text]" custT="1"/>
      <dgm:spPr/>
      <dgm:t>
        <a:bodyPr/>
        <a:lstStyle/>
        <a:p>
          <a:r>
            <a:rPr lang="en-US" sz="1800" dirty="0" smtClean="0">
              <a:latin typeface="Times New Roman" panose="02020603050405020304" pitchFamily="18" charset="0"/>
              <a:cs typeface="Times New Roman" panose="02020603050405020304" pitchFamily="18" charset="0"/>
            </a:rPr>
            <a:t>The pathway originates in the </a:t>
          </a:r>
          <a:r>
            <a:rPr lang="en-US" sz="1800" b="1" u="sng" dirty="0" smtClean="0">
              <a:latin typeface="Times New Roman" panose="02020603050405020304" pitchFamily="18" charset="0"/>
              <a:cs typeface="Times New Roman" panose="02020603050405020304" pitchFamily="18" charset="0"/>
            </a:rPr>
            <a:t>frontal motor area</a:t>
          </a:r>
          <a:r>
            <a:rPr lang="en-US" sz="1800" dirty="0" smtClean="0">
              <a:latin typeface="Times New Roman" panose="02020603050405020304" pitchFamily="18" charset="0"/>
              <a:cs typeface="Times New Roman" panose="02020603050405020304" pitchFamily="18" charset="0"/>
            </a:rPr>
            <a:t>. From there, </a:t>
          </a:r>
          <a:r>
            <a:rPr lang="en-US" sz="1800" dirty="0" err="1" smtClean="0">
              <a:latin typeface="Times New Roman" panose="02020603050405020304" pitchFamily="18" charset="0"/>
              <a:cs typeface="Times New Roman" panose="02020603050405020304" pitchFamily="18" charset="0"/>
            </a:rPr>
            <a:t>fibres</a:t>
          </a:r>
          <a:r>
            <a:rPr lang="en-US" sz="1800" dirty="0" smtClean="0">
              <a:latin typeface="Times New Roman" panose="02020603050405020304" pitchFamily="18" charset="0"/>
              <a:cs typeface="Times New Roman" panose="02020603050405020304" pitchFamily="18" charset="0"/>
            </a:rPr>
            <a:t> pass to the </a:t>
          </a:r>
          <a:r>
            <a:rPr lang="en-US" sz="1400" b="1" u="sng" dirty="0" smtClean="0">
              <a:latin typeface="Times New Roman" panose="02020603050405020304" pitchFamily="18" charset="0"/>
              <a:cs typeface="Times New Roman" panose="02020603050405020304" pitchFamily="18" charset="0"/>
            </a:rPr>
            <a:t>CONTRALATERAL</a:t>
          </a:r>
          <a:r>
            <a:rPr lang="en-US" sz="1800" dirty="0" smtClean="0">
              <a:latin typeface="Times New Roman" panose="02020603050405020304" pitchFamily="18" charset="0"/>
              <a:cs typeface="Times New Roman" panose="02020603050405020304" pitchFamily="18" charset="0"/>
            </a:rPr>
            <a:t> </a:t>
          </a:r>
          <a:r>
            <a:rPr lang="en-US" sz="1800" b="1" u="sng" dirty="0" smtClean="0">
              <a:latin typeface="Times New Roman" panose="02020603050405020304" pitchFamily="18" charset="0"/>
              <a:cs typeface="Times New Roman" panose="02020603050405020304" pitchFamily="18" charset="0"/>
            </a:rPr>
            <a:t>horizontal gaze </a:t>
          </a:r>
          <a:r>
            <a:rPr lang="en-US" sz="1800" b="1" u="sng" dirty="0" err="1" smtClean="0">
              <a:latin typeface="Times New Roman" panose="02020603050405020304" pitchFamily="18" charset="0"/>
              <a:cs typeface="Times New Roman" panose="02020603050405020304" pitchFamily="18" charset="0"/>
            </a:rPr>
            <a:t>centre</a:t>
          </a:r>
          <a:r>
            <a:rPr lang="en-US" sz="1800" b="1" u="sng" dirty="0" smtClean="0">
              <a:latin typeface="Times New Roman" panose="02020603050405020304" pitchFamily="18" charset="0"/>
              <a:cs typeface="Times New Roman" panose="02020603050405020304" pitchFamily="18" charset="0"/>
            </a:rPr>
            <a:t> in the pontine </a:t>
          </a:r>
          <a:r>
            <a:rPr lang="en-US" sz="1800" b="1" u="sng" dirty="0" err="1" smtClean="0">
              <a:latin typeface="Times New Roman" panose="02020603050405020304" pitchFamily="18" charset="0"/>
              <a:cs typeface="Times New Roman" panose="02020603050405020304" pitchFamily="18" charset="0"/>
            </a:rPr>
            <a:t>paramedian</a:t>
          </a:r>
          <a:r>
            <a:rPr lang="en-US" sz="1800" b="1" u="sng" dirty="0" smtClean="0">
              <a:latin typeface="Times New Roman" panose="02020603050405020304" pitchFamily="18" charset="0"/>
              <a:cs typeface="Times New Roman" panose="02020603050405020304" pitchFamily="18" charset="0"/>
            </a:rPr>
            <a:t> reticular formation (PPRF</a:t>
          </a:r>
          <a:r>
            <a:rPr lang="en-US" sz="1800" u="sng" dirty="0" smtClean="0">
              <a:latin typeface="Times New Roman" panose="02020603050405020304" pitchFamily="18" charset="0"/>
              <a:cs typeface="Times New Roman" panose="02020603050405020304" pitchFamily="18" charset="0"/>
            </a:rPr>
            <a:t>).</a:t>
          </a:r>
          <a:r>
            <a:rPr lang="en-US" sz="1800" u="none" dirty="0" smtClean="0">
              <a:latin typeface="Times New Roman" panose="02020603050405020304" pitchFamily="18" charset="0"/>
              <a:cs typeface="Times New Roman" panose="02020603050405020304" pitchFamily="18" charset="0"/>
            </a:rPr>
            <a:t> </a:t>
          </a:r>
          <a:r>
            <a:rPr lang="en-US" sz="1800" dirty="0" smtClean="0">
              <a:latin typeface="Times New Roman" panose="02020603050405020304" pitchFamily="18" charset="0"/>
              <a:cs typeface="Times New Roman" panose="02020603050405020304" pitchFamily="18" charset="0"/>
            </a:rPr>
            <a:t>The right frontal lobe controls saccades to the left and the left frontal lobe those to the right.</a:t>
          </a:r>
          <a:endParaRPr lang="en-US" sz="1800" dirty="0">
            <a:latin typeface="Times New Roman" panose="02020603050405020304" pitchFamily="18" charset="0"/>
            <a:cs typeface="Times New Roman" panose="02020603050405020304" pitchFamily="18" charset="0"/>
          </a:endParaRPr>
        </a:p>
      </dgm:t>
    </dgm:pt>
    <dgm:pt modelId="{D9CFE63C-53CD-47C4-81CE-B68AF6A93110}" type="parTrans" cxnId="{0748EA4E-365F-4F5E-B036-C374B143A7ED}">
      <dgm:prSet/>
      <dgm:spPr/>
      <dgm:t>
        <a:bodyPr/>
        <a:lstStyle/>
        <a:p>
          <a:endParaRPr lang="en-US"/>
        </a:p>
      </dgm:t>
    </dgm:pt>
    <dgm:pt modelId="{D31903F4-103E-475F-9142-B1BE18548E84}" type="sibTrans" cxnId="{0748EA4E-365F-4F5E-B036-C374B143A7ED}">
      <dgm:prSet/>
      <dgm:spPr/>
      <dgm:t>
        <a:bodyPr/>
        <a:lstStyle/>
        <a:p>
          <a:endParaRPr lang="en-US"/>
        </a:p>
      </dgm:t>
    </dgm:pt>
    <dgm:pt modelId="{40EFF03D-9E77-40A9-BE4D-07A68AE808B5}" type="pres">
      <dgm:prSet presAssocID="{98F03EA8-8FCE-4C66-B63C-4987824F5EAF}" presName="Name0" presStyleCnt="0">
        <dgm:presLayoutVars>
          <dgm:dir/>
          <dgm:animLvl val="lvl"/>
          <dgm:resizeHandles val="exact"/>
        </dgm:presLayoutVars>
      </dgm:prSet>
      <dgm:spPr/>
      <dgm:t>
        <a:bodyPr/>
        <a:lstStyle/>
        <a:p>
          <a:endParaRPr lang="en-US"/>
        </a:p>
      </dgm:t>
    </dgm:pt>
    <dgm:pt modelId="{E7448892-DFB2-4E4F-A35B-E3C056D223A0}" type="pres">
      <dgm:prSet presAssocID="{D30D8621-BC39-43B1-9B7D-86ECB292E5AD}" presName="linNode" presStyleCnt="0"/>
      <dgm:spPr/>
    </dgm:pt>
    <dgm:pt modelId="{CB8CB170-B5CE-4E81-8F16-B62D4D7E7B00}" type="pres">
      <dgm:prSet presAssocID="{D30D8621-BC39-43B1-9B7D-86ECB292E5AD}" presName="parentText" presStyleLbl="node1" presStyleIdx="0" presStyleCnt="3" custScaleY="108142">
        <dgm:presLayoutVars>
          <dgm:chMax val="1"/>
          <dgm:bulletEnabled val="1"/>
        </dgm:presLayoutVars>
      </dgm:prSet>
      <dgm:spPr/>
      <dgm:t>
        <a:bodyPr/>
        <a:lstStyle/>
        <a:p>
          <a:endParaRPr lang="en-US"/>
        </a:p>
      </dgm:t>
    </dgm:pt>
    <dgm:pt modelId="{689413F7-C8A2-433B-BD38-A2EA1B5F63CA}" type="pres">
      <dgm:prSet presAssocID="{D30D8621-BC39-43B1-9B7D-86ECB292E5AD}" presName="descendantText" presStyleLbl="alignAccFollowNode1" presStyleIdx="0" presStyleCnt="3" custScaleX="292300" custScaleY="131119" custLinFactNeighborX="0" custLinFactNeighborY="-2826">
        <dgm:presLayoutVars>
          <dgm:bulletEnabled val="1"/>
        </dgm:presLayoutVars>
      </dgm:prSet>
      <dgm:spPr/>
      <dgm:t>
        <a:bodyPr/>
        <a:lstStyle/>
        <a:p>
          <a:endParaRPr lang="en-US"/>
        </a:p>
      </dgm:t>
    </dgm:pt>
    <dgm:pt modelId="{5A18893B-CE87-420C-8192-37798CE8F90F}" type="pres">
      <dgm:prSet presAssocID="{6FEA3796-1CF6-4403-9220-662B818CB6FD}" presName="sp" presStyleCnt="0"/>
      <dgm:spPr/>
    </dgm:pt>
    <dgm:pt modelId="{D0F71218-4BDF-4C9A-9E51-18749CE7BD65}" type="pres">
      <dgm:prSet presAssocID="{3B6BC024-7FB1-4EF9-AA37-2C0F0A3C8A54}" presName="linNode" presStyleCnt="0"/>
      <dgm:spPr/>
    </dgm:pt>
    <dgm:pt modelId="{5FF496FC-DCF9-4590-BDF0-263C957C4FC8}" type="pres">
      <dgm:prSet presAssocID="{3B6BC024-7FB1-4EF9-AA37-2C0F0A3C8A54}" presName="parentText" presStyleLbl="node1" presStyleIdx="1" presStyleCnt="3" custScaleX="94016" custScaleY="93985" custLinFactNeighborY="565">
        <dgm:presLayoutVars>
          <dgm:chMax val="1"/>
          <dgm:bulletEnabled val="1"/>
        </dgm:presLayoutVars>
      </dgm:prSet>
      <dgm:spPr/>
      <dgm:t>
        <a:bodyPr/>
        <a:lstStyle/>
        <a:p>
          <a:endParaRPr lang="en-US"/>
        </a:p>
      </dgm:t>
    </dgm:pt>
    <dgm:pt modelId="{D77DC09D-CE4E-493A-B25B-F5B4A9C4E2D4}" type="pres">
      <dgm:prSet presAssocID="{3B6BC024-7FB1-4EF9-AA37-2C0F0A3C8A54}" presName="descendantText" presStyleLbl="alignAccFollowNode1" presStyleIdx="1" presStyleCnt="3" custScaleX="276321" custScaleY="111228" custLinFactNeighborX="-1361" custLinFactNeighborY="-2144">
        <dgm:presLayoutVars>
          <dgm:bulletEnabled val="1"/>
        </dgm:presLayoutVars>
      </dgm:prSet>
      <dgm:spPr/>
      <dgm:t>
        <a:bodyPr/>
        <a:lstStyle/>
        <a:p>
          <a:endParaRPr lang="en-US"/>
        </a:p>
      </dgm:t>
    </dgm:pt>
    <dgm:pt modelId="{BA0B0FF4-3D9E-4870-8C8E-CA9E79D3C519}" type="pres">
      <dgm:prSet presAssocID="{DA1A0FDD-9197-4054-B323-5ECF2F636B70}" presName="sp" presStyleCnt="0"/>
      <dgm:spPr/>
    </dgm:pt>
    <dgm:pt modelId="{FF1A77D0-BA47-4A89-A907-3C8E99524CDF}" type="pres">
      <dgm:prSet presAssocID="{3408D57C-10A2-4983-895A-2A48211F8432}" presName="linNode" presStyleCnt="0"/>
      <dgm:spPr/>
    </dgm:pt>
    <dgm:pt modelId="{DFB90EBE-B94F-4FCE-8D09-3153C302510C}" type="pres">
      <dgm:prSet presAssocID="{3408D57C-10A2-4983-895A-2A48211F8432}" presName="parentText" presStyleLbl="node1" presStyleIdx="2" presStyleCnt="3" custScaleX="55019" custScaleY="75262">
        <dgm:presLayoutVars>
          <dgm:chMax val="1"/>
          <dgm:bulletEnabled val="1"/>
        </dgm:presLayoutVars>
      </dgm:prSet>
      <dgm:spPr/>
      <dgm:t>
        <a:bodyPr/>
        <a:lstStyle/>
        <a:p>
          <a:endParaRPr lang="en-US"/>
        </a:p>
      </dgm:t>
    </dgm:pt>
    <dgm:pt modelId="{F2AAFA85-2822-47AD-9AFA-B8120A83BC34}" type="pres">
      <dgm:prSet presAssocID="{3408D57C-10A2-4983-895A-2A48211F8432}" presName="descendantText" presStyleLbl="alignAccFollowNode1" presStyleIdx="2" presStyleCnt="3" custScaleX="164402" custScaleY="86317">
        <dgm:presLayoutVars>
          <dgm:bulletEnabled val="1"/>
        </dgm:presLayoutVars>
      </dgm:prSet>
      <dgm:spPr/>
      <dgm:t>
        <a:bodyPr/>
        <a:lstStyle/>
        <a:p>
          <a:endParaRPr lang="en-US"/>
        </a:p>
      </dgm:t>
    </dgm:pt>
  </dgm:ptLst>
  <dgm:cxnLst>
    <dgm:cxn modelId="{E70E1B57-FC73-4B4C-9654-7F745692E187}" type="presOf" srcId="{152BE153-ADAC-479C-B326-9582940EC59B}" destId="{F2AAFA85-2822-47AD-9AFA-B8120A83BC34}" srcOrd="0" destOrd="1" presId="urn:microsoft.com/office/officeart/2005/8/layout/vList5"/>
    <dgm:cxn modelId="{19A5D918-3799-48CC-8C81-3976608BCD07}" type="presOf" srcId="{D30D8621-BC39-43B1-9B7D-86ECB292E5AD}" destId="{CB8CB170-B5CE-4E81-8F16-B62D4D7E7B00}" srcOrd="0" destOrd="0" presId="urn:microsoft.com/office/officeart/2005/8/layout/vList5"/>
    <dgm:cxn modelId="{82F1FBF2-15DE-413B-953D-1E07DFDE110D}" type="presOf" srcId="{187EFA26-EF7E-474F-807D-653A969E9686}" destId="{689413F7-C8A2-433B-BD38-A2EA1B5F63CA}" srcOrd="0" destOrd="1" presId="urn:microsoft.com/office/officeart/2005/8/layout/vList5"/>
    <dgm:cxn modelId="{A3C251B8-4DFE-4994-B938-7EE04225300A}" srcId="{98F03EA8-8FCE-4C66-B63C-4987824F5EAF}" destId="{3408D57C-10A2-4983-895A-2A48211F8432}" srcOrd="2" destOrd="0" parTransId="{474C001E-0E91-4E74-AF56-C2B70F185978}" sibTransId="{7623E785-EA4B-4A58-AE15-EA7E8B56297E}"/>
    <dgm:cxn modelId="{CFFA518D-2F0A-415D-B603-81D589245C44}" type="presOf" srcId="{3408D57C-10A2-4983-895A-2A48211F8432}" destId="{DFB90EBE-B94F-4FCE-8D09-3153C302510C}" srcOrd="0" destOrd="0" presId="urn:microsoft.com/office/officeart/2005/8/layout/vList5"/>
    <dgm:cxn modelId="{7EA25442-FD63-4CC5-9006-F3C5952812B6}" type="presOf" srcId="{98F03EA8-8FCE-4C66-B63C-4987824F5EAF}" destId="{40EFF03D-9E77-40A9-BE4D-07A68AE808B5}" srcOrd="0" destOrd="0" presId="urn:microsoft.com/office/officeart/2005/8/layout/vList5"/>
    <dgm:cxn modelId="{0748EA4E-365F-4F5E-B036-C374B143A7ED}" srcId="{D30D8621-BC39-43B1-9B7D-86ECB292E5AD}" destId="{187EFA26-EF7E-474F-807D-653A969E9686}" srcOrd="1" destOrd="0" parTransId="{D9CFE63C-53CD-47C4-81CE-B68AF6A93110}" sibTransId="{D31903F4-103E-475F-9142-B1BE18548E84}"/>
    <dgm:cxn modelId="{76ACE556-5F0A-468A-8D9A-14F13F8D670B}" type="presOf" srcId="{F1A1EC7A-23EF-4A46-95A7-DA50614DFE5F}" destId="{D77DC09D-CE4E-493A-B25B-F5B4A9C4E2D4}" srcOrd="0" destOrd="0" presId="urn:microsoft.com/office/officeart/2005/8/layout/vList5"/>
    <dgm:cxn modelId="{8E8B6195-0BC5-4EB8-8AAC-AD06CC86DFD8}" srcId="{3408D57C-10A2-4983-895A-2A48211F8432}" destId="{4F5C440B-9F43-4900-8DF1-F7A947C35125}" srcOrd="0" destOrd="0" parTransId="{377666E2-0C4D-4433-8B38-B256A544E52E}" sibTransId="{A9A5B746-376B-4062-9E52-41B372252BF2}"/>
    <dgm:cxn modelId="{1DA99734-2435-4F8C-BBD0-14D3FDE6D587}" srcId="{98F03EA8-8FCE-4C66-B63C-4987824F5EAF}" destId="{3B6BC024-7FB1-4EF9-AA37-2C0F0A3C8A54}" srcOrd="1" destOrd="0" parTransId="{22679E08-FF09-4113-BE70-BE7B80172B4F}" sibTransId="{DA1A0FDD-9197-4054-B323-5ECF2F636B70}"/>
    <dgm:cxn modelId="{4BA9414E-1D3E-4AA5-B093-EA17E90B6668}" srcId="{3B6BC024-7FB1-4EF9-AA37-2C0F0A3C8A54}" destId="{69887951-064B-4D02-8A57-A976CEB9F77C}" srcOrd="1" destOrd="0" parTransId="{AF1903E2-72C9-4B1B-8893-567333E448C4}" sibTransId="{C2A65073-4DED-41C5-8BC2-F4722B5FA13F}"/>
    <dgm:cxn modelId="{55AAB1FA-782E-4A7E-9F4C-092B21E86002}" srcId="{D30D8621-BC39-43B1-9B7D-86ECB292E5AD}" destId="{7D98F963-D6B2-4C50-91B7-300F965A3727}" srcOrd="0" destOrd="0" parTransId="{BE949608-9F10-42F1-B1DD-3414D167AA2F}" sibTransId="{10E7D8DD-F7B6-4B98-9B38-FD09F726B5A2}"/>
    <dgm:cxn modelId="{583F0030-9F52-464E-A129-02D4CC0BB24A}" type="presOf" srcId="{4F5C440B-9F43-4900-8DF1-F7A947C35125}" destId="{F2AAFA85-2822-47AD-9AFA-B8120A83BC34}" srcOrd="0" destOrd="0" presId="urn:microsoft.com/office/officeart/2005/8/layout/vList5"/>
    <dgm:cxn modelId="{AAA4D323-787C-4405-8DB6-B14BAB9D5D65}" type="presOf" srcId="{69887951-064B-4D02-8A57-A976CEB9F77C}" destId="{D77DC09D-CE4E-493A-B25B-F5B4A9C4E2D4}" srcOrd="0" destOrd="1" presId="urn:microsoft.com/office/officeart/2005/8/layout/vList5"/>
    <dgm:cxn modelId="{B97FF6F5-010B-497A-9FF8-F68B4CC4079F}" type="presOf" srcId="{3B6BC024-7FB1-4EF9-AA37-2C0F0A3C8A54}" destId="{5FF496FC-DCF9-4590-BDF0-263C957C4FC8}" srcOrd="0" destOrd="0" presId="urn:microsoft.com/office/officeart/2005/8/layout/vList5"/>
    <dgm:cxn modelId="{1EE5A49D-4CB5-43D0-A083-E18DEAFC1FD7}" srcId="{3408D57C-10A2-4983-895A-2A48211F8432}" destId="{152BE153-ADAC-479C-B326-9582940EC59B}" srcOrd="1" destOrd="0" parTransId="{FF60F48A-5532-4938-ACEB-69104A4F383A}" sibTransId="{01F84E6D-0950-4029-9D1A-09C95F2CA8D4}"/>
    <dgm:cxn modelId="{7114776A-1204-450F-BA47-C5127663FCF5}" srcId="{3B6BC024-7FB1-4EF9-AA37-2C0F0A3C8A54}" destId="{F1A1EC7A-23EF-4A46-95A7-DA50614DFE5F}" srcOrd="0" destOrd="0" parTransId="{6FFFB484-F909-42FB-BA63-E17B33B54C3E}" sibTransId="{7F7069D5-138E-40AA-BBFB-C9739D5FB352}"/>
    <dgm:cxn modelId="{AF80A0D1-E955-49E8-81D0-86BFC3AE0C68}" srcId="{98F03EA8-8FCE-4C66-B63C-4987824F5EAF}" destId="{D30D8621-BC39-43B1-9B7D-86ECB292E5AD}" srcOrd="0" destOrd="0" parTransId="{EE213712-CBFF-43F2-BE1D-5E8D2B207407}" sibTransId="{6FEA3796-1CF6-4403-9220-662B818CB6FD}"/>
    <dgm:cxn modelId="{586ABC35-1303-47A0-BC0E-E9E43BAC243E}" type="presOf" srcId="{7D98F963-D6B2-4C50-91B7-300F965A3727}" destId="{689413F7-C8A2-433B-BD38-A2EA1B5F63CA}" srcOrd="0" destOrd="0" presId="urn:microsoft.com/office/officeart/2005/8/layout/vList5"/>
    <dgm:cxn modelId="{069B50B8-DCA0-4CCF-B8D6-F2C8D81E1F16}" type="presParOf" srcId="{40EFF03D-9E77-40A9-BE4D-07A68AE808B5}" destId="{E7448892-DFB2-4E4F-A35B-E3C056D223A0}" srcOrd="0" destOrd="0" presId="urn:microsoft.com/office/officeart/2005/8/layout/vList5"/>
    <dgm:cxn modelId="{14DCD9E0-1DFB-4F8C-B2F0-1B5BDA2233D4}" type="presParOf" srcId="{E7448892-DFB2-4E4F-A35B-E3C056D223A0}" destId="{CB8CB170-B5CE-4E81-8F16-B62D4D7E7B00}" srcOrd="0" destOrd="0" presId="urn:microsoft.com/office/officeart/2005/8/layout/vList5"/>
    <dgm:cxn modelId="{CA28E372-496F-4365-9268-2B02B1A309EC}" type="presParOf" srcId="{E7448892-DFB2-4E4F-A35B-E3C056D223A0}" destId="{689413F7-C8A2-433B-BD38-A2EA1B5F63CA}" srcOrd="1" destOrd="0" presId="urn:microsoft.com/office/officeart/2005/8/layout/vList5"/>
    <dgm:cxn modelId="{EDA4F65F-E495-4729-ABC9-59EA3B69CA1E}" type="presParOf" srcId="{40EFF03D-9E77-40A9-BE4D-07A68AE808B5}" destId="{5A18893B-CE87-420C-8192-37798CE8F90F}" srcOrd="1" destOrd="0" presId="urn:microsoft.com/office/officeart/2005/8/layout/vList5"/>
    <dgm:cxn modelId="{F58581E1-8F07-4AF5-8844-B49D52B991F0}" type="presParOf" srcId="{40EFF03D-9E77-40A9-BE4D-07A68AE808B5}" destId="{D0F71218-4BDF-4C9A-9E51-18749CE7BD65}" srcOrd="2" destOrd="0" presId="urn:microsoft.com/office/officeart/2005/8/layout/vList5"/>
    <dgm:cxn modelId="{239AB092-51EF-4006-93EE-8AA536BB6DDA}" type="presParOf" srcId="{D0F71218-4BDF-4C9A-9E51-18749CE7BD65}" destId="{5FF496FC-DCF9-4590-BDF0-263C957C4FC8}" srcOrd="0" destOrd="0" presId="urn:microsoft.com/office/officeart/2005/8/layout/vList5"/>
    <dgm:cxn modelId="{8BC8D442-BF46-4C80-A197-0988BA7A99C4}" type="presParOf" srcId="{D0F71218-4BDF-4C9A-9E51-18749CE7BD65}" destId="{D77DC09D-CE4E-493A-B25B-F5B4A9C4E2D4}" srcOrd="1" destOrd="0" presId="urn:microsoft.com/office/officeart/2005/8/layout/vList5"/>
    <dgm:cxn modelId="{A13482A4-C936-4FE7-8AF0-0C46A25C4F96}" type="presParOf" srcId="{40EFF03D-9E77-40A9-BE4D-07A68AE808B5}" destId="{BA0B0FF4-3D9E-4870-8C8E-CA9E79D3C519}" srcOrd="3" destOrd="0" presId="urn:microsoft.com/office/officeart/2005/8/layout/vList5"/>
    <dgm:cxn modelId="{5B1C5379-AA02-47DF-A3B9-80D85EB7DC92}" type="presParOf" srcId="{40EFF03D-9E77-40A9-BE4D-07A68AE808B5}" destId="{FF1A77D0-BA47-4A89-A907-3C8E99524CDF}" srcOrd="4" destOrd="0" presId="urn:microsoft.com/office/officeart/2005/8/layout/vList5"/>
    <dgm:cxn modelId="{D90349B7-F626-42C4-A146-BFE301E0F182}" type="presParOf" srcId="{FF1A77D0-BA47-4A89-A907-3C8E99524CDF}" destId="{DFB90EBE-B94F-4FCE-8D09-3153C302510C}" srcOrd="0" destOrd="0" presId="urn:microsoft.com/office/officeart/2005/8/layout/vList5"/>
    <dgm:cxn modelId="{FF99874A-F79C-4CEF-A513-41D08890F004}" type="presParOf" srcId="{FF1A77D0-BA47-4A89-A907-3C8E99524CDF}" destId="{F2AAFA85-2822-47AD-9AFA-B8120A83BC34}"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76.xml><?xml version="1.0" encoding="utf-8"?>
<dgm:dataModel xmlns:dgm="http://schemas.openxmlformats.org/drawingml/2006/diagram" xmlns:a="http://schemas.openxmlformats.org/drawingml/2006/main">
  <dgm:ptLst>
    <dgm:pt modelId="{551C7C78-A062-4CE4-A4E0-C668985CC71C}"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391BE6FF-DB16-4540-8BB6-E3F354CFF585}">
      <dgm:prSet phldrT="[Text]" custT="1"/>
      <dgm:spPr/>
      <dgm:t>
        <a:bodyPr/>
        <a:lstStyle/>
        <a:p>
          <a:pPr algn="ctr"/>
          <a:r>
            <a:rPr lang="en-US" sz="2800" dirty="0" smtClean="0">
              <a:latin typeface="Times New Roman" panose="02020603050405020304" pitchFamily="18" charset="0"/>
              <a:cs typeface="Times New Roman" panose="02020603050405020304" pitchFamily="18" charset="0"/>
            </a:rPr>
            <a:t>HORIZONTAL EYE MOVEMENTS</a:t>
          </a:r>
          <a:endParaRPr lang="en-US" sz="2800" dirty="0">
            <a:latin typeface="Times New Roman" panose="02020603050405020304" pitchFamily="18" charset="0"/>
            <a:cs typeface="Times New Roman" panose="02020603050405020304" pitchFamily="18" charset="0"/>
          </a:endParaRPr>
        </a:p>
      </dgm:t>
    </dgm:pt>
    <dgm:pt modelId="{C7F59AB0-D481-4699-A243-DA08D5283697}" type="parTrans" cxnId="{010ECC42-D867-4276-810F-5F6C0773341D}">
      <dgm:prSet/>
      <dgm:spPr/>
      <dgm:t>
        <a:bodyPr/>
        <a:lstStyle/>
        <a:p>
          <a:endParaRPr lang="en-US"/>
        </a:p>
      </dgm:t>
    </dgm:pt>
    <dgm:pt modelId="{3FB7D073-B597-4EB4-A52A-30ECD1D89E22}" type="sibTrans" cxnId="{010ECC42-D867-4276-810F-5F6C0773341D}">
      <dgm:prSet/>
      <dgm:spPr/>
      <dgm:t>
        <a:bodyPr/>
        <a:lstStyle/>
        <a:p>
          <a:endParaRPr lang="en-US"/>
        </a:p>
      </dgm:t>
    </dgm:pt>
    <dgm:pt modelId="{F9EACF8A-5C5D-40C9-AB91-C7D7BF9FB959}" type="pres">
      <dgm:prSet presAssocID="{551C7C78-A062-4CE4-A4E0-C668985CC71C}" presName="linear" presStyleCnt="0">
        <dgm:presLayoutVars>
          <dgm:animLvl val="lvl"/>
          <dgm:resizeHandles val="exact"/>
        </dgm:presLayoutVars>
      </dgm:prSet>
      <dgm:spPr/>
      <dgm:t>
        <a:bodyPr/>
        <a:lstStyle/>
        <a:p>
          <a:endParaRPr lang="en-US"/>
        </a:p>
      </dgm:t>
    </dgm:pt>
    <dgm:pt modelId="{D6AFF79C-AE11-410D-997F-4053831D3D55}" type="pres">
      <dgm:prSet presAssocID="{391BE6FF-DB16-4540-8BB6-E3F354CFF585}" presName="parentText" presStyleLbl="node1" presStyleIdx="0" presStyleCnt="1">
        <dgm:presLayoutVars>
          <dgm:chMax val="0"/>
          <dgm:bulletEnabled val="1"/>
        </dgm:presLayoutVars>
      </dgm:prSet>
      <dgm:spPr/>
      <dgm:t>
        <a:bodyPr/>
        <a:lstStyle/>
        <a:p>
          <a:endParaRPr lang="en-US"/>
        </a:p>
      </dgm:t>
    </dgm:pt>
  </dgm:ptLst>
  <dgm:cxnLst>
    <dgm:cxn modelId="{010ECC42-D867-4276-810F-5F6C0773341D}" srcId="{551C7C78-A062-4CE4-A4E0-C668985CC71C}" destId="{391BE6FF-DB16-4540-8BB6-E3F354CFF585}" srcOrd="0" destOrd="0" parTransId="{C7F59AB0-D481-4699-A243-DA08D5283697}" sibTransId="{3FB7D073-B597-4EB4-A52A-30ECD1D89E22}"/>
    <dgm:cxn modelId="{4F8B303F-F9E9-4ADF-B9B3-0D8E60319281}" type="presOf" srcId="{391BE6FF-DB16-4540-8BB6-E3F354CFF585}" destId="{D6AFF79C-AE11-410D-997F-4053831D3D55}" srcOrd="0" destOrd="0" presId="urn:microsoft.com/office/officeart/2005/8/layout/vList2"/>
    <dgm:cxn modelId="{57E871C0-2735-4C33-BB94-224ABB37EB92}" type="presOf" srcId="{551C7C78-A062-4CE4-A4E0-C668985CC71C}" destId="{F9EACF8A-5C5D-40C9-AB91-C7D7BF9FB959}" srcOrd="0" destOrd="0" presId="urn:microsoft.com/office/officeart/2005/8/layout/vList2"/>
    <dgm:cxn modelId="{F74E1654-D8F0-4791-B0EA-62B26D061785}" type="presParOf" srcId="{F9EACF8A-5C5D-40C9-AB91-C7D7BF9FB959}" destId="{D6AFF79C-AE11-410D-997F-4053831D3D55}"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7.xml><?xml version="1.0" encoding="utf-8"?>
<dgm:dataModel xmlns:dgm="http://schemas.openxmlformats.org/drawingml/2006/diagram" xmlns:a="http://schemas.openxmlformats.org/drawingml/2006/main">
  <dgm:ptLst>
    <dgm:pt modelId="{19EE7368-A7EB-4806-9826-2775A3DAF9DF}"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E8C56FC-CAA2-4F75-8717-21A2C3EFAC89}">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HORIZONTAL EYE MOVEMENTS</a:t>
          </a:r>
          <a:endParaRPr lang="en-US" sz="2000" dirty="0">
            <a:latin typeface="Times New Roman" panose="02020603050405020304" pitchFamily="18" charset="0"/>
            <a:cs typeface="Times New Roman" panose="02020603050405020304" pitchFamily="18" charset="0"/>
          </a:endParaRPr>
        </a:p>
      </dgm:t>
    </dgm:pt>
    <dgm:pt modelId="{9DCAA792-580E-4328-B03E-60B9D1EA23E6}" type="parTrans" cxnId="{6A0B1ED3-20A1-4D48-AE39-A2869D7C043E}">
      <dgm:prSet/>
      <dgm:spPr/>
      <dgm:t>
        <a:bodyPr/>
        <a:lstStyle/>
        <a:p>
          <a:pPr algn="l"/>
          <a:endParaRPr lang="en-US"/>
        </a:p>
      </dgm:t>
    </dgm:pt>
    <dgm:pt modelId="{1863B3F9-C53B-4D2C-8C4A-8B978CAB9D81}" type="sibTrans" cxnId="{6A0B1ED3-20A1-4D48-AE39-A2869D7C043E}">
      <dgm:prSet/>
      <dgm:spPr/>
      <dgm:t>
        <a:bodyPr/>
        <a:lstStyle/>
        <a:p>
          <a:pPr algn="l"/>
          <a:endParaRPr lang="en-US"/>
        </a:p>
      </dgm:t>
    </dgm:pt>
    <dgm:pt modelId="{E25E49FF-19F7-4953-AEC5-B5614BA0B5A4}">
      <dgm:prSet phldrT="[Text]" custT="1"/>
      <dgm:spPr/>
      <dgm:t>
        <a:bodyPr/>
        <a:lstStyle/>
        <a:p>
          <a:pPr algn="l"/>
          <a:r>
            <a:rPr lang="en-US" sz="2000" dirty="0" smtClean="0">
              <a:latin typeface="Times New Roman" panose="02020603050405020304" pitchFamily="18" charset="0"/>
              <a:cs typeface="Times New Roman" panose="02020603050405020304" pitchFamily="18" charset="0"/>
            </a:rPr>
            <a:t>Horizontal eye movements are generated from the horizontal gaze </a:t>
          </a:r>
          <a:r>
            <a:rPr lang="en-US" sz="2000" dirty="0" err="1" smtClean="0">
              <a:latin typeface="Times New Roman" panose="02020603050405020304" pitchFamily="18" charset="0"/>
              <a:cs typeface="Times New Roman" panose="02020603050405020304" pitchFamily="18" charset="0"/>
            </a:rPr>
            <a:t>centre</a:t>
          </a:r>
          <a:r>
            <a:rPr lang="en-US" sz="2000" dirty="0" smtClean="0">
              <a:latin typeface="Times New Roman" panose="02020603050405020304" pitchFamily="18" charset="0"/>
              <a:cs typeface="Times New Roman" panose="02020603050405020304" pitchFamily="18" charset="0"/>
            </a:rPr>
            <a:t> in the PPRF. From here the output is to the ipsilateral 6</a:t>
          </a:r>
          <a:r>
            <a:rPr lang="en-US" sz="2000" baseline="30000" dirty="0" smtClean="0">
              <a:latin typeface="Times New Roman" panose="02020603050405020304" pitchFamily="18" charset="0"/>
              <a:cs typeface="Times New Roman" panose="02020603050405020304" pitchFamily="18" charset="0"/>
            </a:rPr>
            <a:t>th</a:t>
          </a:r>
          <a:r>
            <a:rPr lang="en-US" sz="2000" dirty="0" smtClean="0">
              <a:latin typeface="Times New Roman" panose="02020603050405020304" pitchFamily="18" charset="0"/>
              <a:cs typeface="Times New Roman" panose="02020603050405020304" pitchFamily="18" charset="0"/>
            </a:rPr>
            <a:t> nerve nucleus to abduct the ipsilateral eye. </a:t>
          </a:r>
          <a:endParaRPr lang="en-US" sz="2000" dirty="0">
            <a:latin typeface="Times New Roman" panose="02020603050405020304" pitchFamily="18" charset="0"/>
            <a:cs typeface="Times New Roman" panose="02020603050405020304" pitchFamily="18" charset="0"/>
          </a:endParaRPr>
        </a:p>
      </dgm:t>
    </dgm:pt>
    <dgm:pt modelId="{F64ADF84-1009-4BA7-91BE-8083C3F569D8}" type="parTrans" cxnId="{4E46B264-1C7C-401E-A0C5-7E4C8E5DECCD}">
      <dgm:prSet/>
      <dgm:spPr/>
      <dgm:t>
        <a:bodyPr/>
        <a:lstStyle/>
        <a:p>
          <a:pPr algn="l"/>
          <a:endParaRPr lang="en-US"/>
        </a:p>
      </dgm:t>
    </dgm:pt>
    <dgm:pt modelId="{E36BEE10-5F60-40E5-8AC6-7347AED9B89E}" type="sibTrans" cxnId="{4E46B264-1C7C-401E-A0C5-7E4C8E5DECCD}">
      <dgm:prSet/>
      <dgm:spPr/>
      <dgm:t>
        <a:bodyPr/>
        <a:lstStyle/>
        <a:p>
          <a:pPr algn="l"/>
          <a:endParaRPr lang="en-US"/>
        </a:p>
      </dgm:t>
    </dgm:pt>
    <dgm:pt modelId="{58FE1E26-632D-43C7-B65E-4BD806B6B4FD}">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Gaze palsies caused by </a:t>
          </a:r>
          <a:r>
            <a:rPr lang="en-US" sz="2000" dirty="0" err="1" smtClean="0">
              <a:latin typeface="Times New Roman" panose="02020603050405020304" pitchFamily="18" charset="0"/>
              <a:cs typeface="Times New Roman" panose="02020603050405020304" pitchFamily="18" charset="0"/>
            </a:rPr>
            <a:t>supranuclear</a:t>
          </a:r>
          <a:r>
            <a:rPr lang="en-US" sz="2000" dirty="0" smtClean="0">
              <a:latin typeface="Times New Roman" panose="02020603050405020304" pitchFamily="18" charset="0"/>
              <a:cs typeface="Times New Roman" panose="02020603050405020304" pitchFamily="18" charset="0"/>
            </a:rPr>
            <a:t> lesions are characterized by absence of diplopia and normal                                </a:t>
          </a:r>
          <a:r>
            <a:rPr lang="en-US" sz="2000" dirty="0" err="1" smtClean="0">
              <a:latin typeface="Times New Roman" panose="02020603050405020304" pitchFamily="18" charset="0"/>
              <a:cs typeface="Times New Roman" panose="02020603050405020304" pitchFamily="18" charset="0"/>
            </a:rPr>
            <a:t>vestibulo</a:t>
          </a:r>
          <a:r>
            <a:rPr lang="en-US" sz="2000" dirty="0" smtClean="0">
              <a:latin typeface="Times New Roman" panose="02020603050405020304" pitchFamily="18" charset="0"/>
              <a:cs typeface="Times New Roman" panose="02020603050405020304" pitchFamily="18" charset="0"/>
            </a:rPr>
            <a:t>-ocular reflexes </a:t>
          </a:r>
          <a:endParaRPr lang="en-US" sz="2000" dirty="0">
            <a:latin typeface="Times New Roman" panose="02020603050405020304" pitchFamily="18" charset="0"/>
            <a:cs typeface="Times New Roman" panose="02020603050405020304" pitchFamily="18" charset="0"/>
          </a:endParaRPr>
        </a:p>
      </dgm:t>
    </dgm:pt>
    <dgm:pt modelId="{01B84CFB-025B-4E10-B65F-39C90CC6BC41}" type="parTrans" cxnId="{75252AE8-BA52-4788-8A08-2425C4EB2D21}">
      <dgm:prSet/>
      <dgm:spPr/>
      <dgm:t>
        <a:bodyPr/>
        <a:lstStyle/>
        <a:p>
          <a:pPr algn="l"/>
          <a:endParaRPr lang="en-US"/>
        </a:p>
      </dgm:t>
    </dgm:pt>
    <dgm:pt modelId="{A73F7DA9-6DE9-48B3-ACD0-CF4FE6E198BA}" type="sibTrans" cxnId="{75252AE8-BA52-4788-8A08-2425C4EB2D21}">
      <dgm:prSet/>
      <dgm:spPr/>
      <dgm:t>
        <a:bodyPr/>
        <a:lstStyle/>
        <a:p>
          <a:pPr algn="l"/>
          <a:endParaRPr lang="en-US"/>
        </a:p>
      </dgm:t>
    </dgm:pt>
    <dgm:pt modelId="{5DF5D179-DFD5-4ED7-A7B1-41C22172BD97}">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Loss of normal horizontal eye movements occurs when the PPRF is disrupted</a:t>
          </a:r>
          <a:endParaRPr lang="en-US" sz="2000" dirty="0">
            <a:latin typeface="Times New Roman" panose="02020603050405020304" pitchFamily="18" charset="0"/>
            <a:cs typeface="Times New Roman" panose="02020603050405020304" pitchFamily="18" charset="0"/>
          </a:endParaRPr>
        </a:p>
      </dgm:t>
    </dgm:pt>
    <dgm:pt modelId="{D89D2C77-1049-45C3-AFEE-6D97A9BE248E}" type="parTrans" cxnId="{0359EC9B-0E58-47F2-893C-7A1E5E86368B}">
      <dgm:prSet/>
      <dgm:spPr/>
      <dgm:t>
        <a:bodyPr/>
        <a:lstStyle/>
        <a:p>
          <a:pPr algn="l"/>
          <a:endParaRPr lang="en-US"/>
        </a:p>
      </dgm:t>
    </dgm:pt>
    <dgm:pt modelId="{B995D25F-A84A-47A9-B68E-C9F68354E6FD}" type="sibTrans" cxnId="{0359EC9B-0E58-47F2-893C-7A1E5E86368B}">
      <dgm:prSet/>
      <dgm:spPr/>
      <dgm:t>
        <a:bodyPr/>
        <a:lstStyle/>
        <a:p>
          <a:pPr algn="l"/>
          <a:endParaRPr lang="en-US"/>
        </a:p>
      </dgm:t>
    </dgm:pt>
    <dgm:pt modelId="{5E2BBB68-3C2B-43A0-A511-D964F95697EA}">
      <dgm:prSet phldrT="[Text]" custT="1"/>
      <dgm:spPr/>
      <dgm:t>
        <a:bodyPr/>
        <a:lstStyle/>
        <a:p>
          <a:pPr algn="l"/>
          <a:r>
            <a:rPr lang="en-US" sz="2000" dirty="0" smtClean="0">
              <a:latin typeface="Times New Roman" panose="02020603050405020304" pitchFamily="18" charset="0"/>
              <a:cs typeface="Times New Roman" panose="02020603050405020304" pitchFamily="18" charset="0"/>
            </a:rPr>
            <a:t>1. Lesions of PPRF give rise to ipsilateral horizontal gaze palsies</a:t>
          </a:r>
          <a:endParaRPr lang="en-US" sz="2000" dirty="0">
            <a:latin typeface="Times New Roman" panose="02020603050405020304" pitchFamily="18" charset="0"/>
            <a:cs typeface="Times New Roman" panose="02020603050405020304" pitchFamily="18" charset="0"/>
          </a:endParaRPr>
        </a:p>
      </dgm:t>
    </dgm:pt>
    <dgm:pt modelId="{A6A8F654-76A3-40A6-AF9C-8C3974F57C9C}" type="parTrans" cxnId="{36D3DA09-E005-4A55-B29A-60468F8FB790}">
      <dgm:prSet/>
      <dgm:spPr/>
      <dgm:t>
        <a:bodyPr/>
        <a:lstStyle/>
        <a:p>
          <a:pPr algn="l"/>
          <a:endParaRPr lang="en-US"/>
        </a:p>
      </dgm:t>
    </dgm:pt>
    <dgm:pt modelId="{0F625D06-05D9-4F2B-B531-7547CC4335D9}" type="sibTrans" cxnId="{36D3DA09-E005-4A55-B29A-60468F8FB790}">
      <dgm:prSet/>
      <dgm:spPr/>
      <dgm:t>
        <a:bodyPr/>
        <a:lstStyle/>
        <a:p>
          <a:pPr algn="l"/>
          <a:endParaRPr lang="en-US"/>
        </a:p>
      </dgm:t>
    </dgm:pt>
    <dgm:pt modelId="{F1FDA119-D2BD-454C-B62D-A0B2377B827A}">
      <dgm:prSet phldrT="[Text]" custT="1"/>
      <dgm:spPr/>
      <dgm:t>
        <a:bodyPr/>
        <a:lstStyle/>
        <a:p>
          <a:pPr algn="l"/>
          <a:r>
            <a:rPr lang="en-US" sz="2000" dirty="0" smtClean="0">
              <a:latin typeface="Times New Roman" panose="02020603050405020304" pitchFamily="18" charset="0"/>
              <a:cs typeface="Times New Roman" panose="02020603050405020304" pitchFamily="18" charset="0"/>
            </a:rPr>
            <a:t>2. Lesions of MLF are responsible for the clinical syndrome of </a:t>
          </a:r>
          <a:r>
            <a:rPr lang="en-US" sz="2000" dirty="0" err="1" smtClean="0">
              <a:latin typeface="Times New Roman" panose="02020603050405020304" pitchFamily="18" charset="0"/>
              <a:cs typeface="Times New Roman" panose="02020603050405020304" pitchFamily="18" charset="0"/>
            </a:rPr>
            <a:t>internuclear</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ophthalmoplegia</a:t>
          </a:r>
          <a:r>
            <a:rPr lang="en-US" sz="2000" dirty="0" smtClean="0">
              <a:latin typeface="Times New Roman" panose="02020603050405020304" pitchFamily="18" charset="0"/>
              <a:cs typeface="Times New Roman" panose="02020603050405020304" pitchFamily="18" charset="0"/>
            </a:rPr>
            <a:t>  (INO) characterized by defective adduction of the ipsilateral eye and ataxic nystagmus of the contralateral abducting eye. Convergence of the two eyes is usually normal </a:t>
          </a:r>
          <a:endParaRPr lang="en-US" sz="2000" dirty="0">
            <a:latin typeface="Times New Roman" panose="02020603050405020304" pitchFamily="18" charset="0"/>
            <a:cs typeface="Times New Roman" panose="02020603050405020304" pitchFamily="18" charset="0"/>
          </a:endParaRPr>
        </a:p>
      </dgm:t>
    </dgm:pt>
    <dgm:pt modelId="{CE58EFC2-33F6-44DE-A47E-AAAA8543F795}" type="parTrans" cxnId="{E2D701B0-8AC4-4C51-B57D-964DCDA8FAF5}">
      <dgm:prSet/>
      <dgm:spPr/>
      <dgm:t>
        <a:bodyPr/>
        <a:lstStyle/>
        <a:p>
          <a:endParaRPr lang="en-US"/>
        </a:p>
      </dgm:t>
    </dgm:pt>
    <dgm:pt modelId="{5260E5EC-A71D-46FB-BF32-DF7616ED9021}" type="sibTrans" cxnId="{E2D701B0-8AC4-4C51-B57D-964DCDA8FAF5}">
      <dgm:prSet/>
      <dgm:spPr/>
      <dgm:t>
        <a:bodyPr/>
        <a:lstStyle/>
        <a:p>
          <a:endParaRPr lang="en-US"/>
        </a:p>
      </dgm:t>
    </dgm:pt>
    <dgm:pt modelId="{642C9903-31B3-4374-B65F-039853B6ED95}">
      <dgm:prSet phldrT="[Text]" custT="1"/>
      <dgm:spPr/>
      <dgm:t>
        <a:bodyPr/>
        <a:lstStyle/>
        <a:p>
          <a:pPr algn="l"/>
          <a:r>
            <a:rPr lang="en-US" sz="2000" dirty="0" smtClean="0">
              <a:latin typeface="Times New Roman" panose="02020603050405020304" pitchFamily="18" charset="0"/>
              <a:cs typeface="Times New Roman" panose="02020603050405020304" pitchFamily="18" charset="0"/>
            </a:rPr>
            <a:t>To adduct the contralateral eye, </a:t>
          </a:r>
          <a:r>
            <a:rPr lang="en-US" sz="2000" dirty="0" err="1" smtClean="0">
              <a:latin typeface="Times New Roman" panose="02020603050405020304" pitchFamily="18" charset="0"/>
              <a:cs typeface="Times New Roman" panose="02020603050405020304" pitchFamily="18" charset="0"/>
            </a:rPr>
            <a:t>fibres</a:t>
          </a:r>
          <a:r>
            <a:rPr lang="en-US" sz="2000" dirty="0" smtClean="0">
              <a:latin typeface="Times New Roman" panose="02020603050405020304" pitchFamily="18" charset="0"/>
              <a:cs typeface="Times New Roman" panose="02020603050405020304" pitchFamily="18" charset="0"/>
            </a:rPr>
            <a:t> from PPRF also cross the pons and pass up the medial longitudinal fasciculus (MLF) to the contralateral medial rectus nucleus in the 3</a:t>
          </a:r>
          <a:r>
            <a:rPr lang="en-US" sz="2000" baseline="30000" dirty="0" smtClean="0">
              <a:latin typeface="Times New Roman" panose="02020603050405020304" pitchFamily="18" charset="0"/>
              <a:cs typeface="Times New Roman" panose="02020603050405020304" pitchFamily="18" charset="0"/>
            </a:rPr>
            <a:t>rd</a:t>
          </a:r>
          <a:r>
            <a:rPr lang="en-US" sz="2000" dirty="0" smtClean="0">
              <a:latin typeface="Times New Roman" panose="02020603050405020304" pitchFamily="18" charset="0"/>
              <a:cs typeface="Times New Roman" panose="02020603050405020304" pitchFamily="18" charset="0"/>
            </a:rPr>
            <a:t>  nerve complex, which also receives independent descending input from the </a:t>
          </a:r>
          <a:r>
            <a:rPr lang="en-US" sz="2000" dirty="0" err="1" smtClean="0">
              <a:latin typeface="Times New Roman" panose="02020603050405020304" pitchFamily="18" charset="0"/>
              <a:cs typeface="Times New Roman" panose="02020603050405020304" pitchFamily="18" charset="0"/>
            </a:rPr>
            <a:t>vergence</a:t>
          </a:r>
          <a:r>
            <a:rPr lang="en-US" sz="2000" dirty="0" smtClean="0">
              <a:latin typeface="Times New Roman" panose="02020603050405020304" pitchFamily="18" charset="0"/>
              <a:cs typeface="Times New Roman" panose="02020603050405020304" pitchFamily="18" charset="0"/>
            </a:rPr>
            <a:t> control </a:t>
          </a:r>
          <a:r>
            <a:rPr lang="en-US" sz="2000" dirty="0" smtClean="0">
              <a:latin typeface="Times New Roman" panose="02020603050405020304" pitchFamily="18" charset="0"/>
              <a:cs typeface="Times New Roman" panose="02020603050405020304" pitchFamily="18" charset="0"/>
            </a:rPr>
            <a:t>centers</a:t>
          </a:r>
          <a:r>
            <a:rPr lang="en-US" sz="2000" dirty="0" smtClean="0">
              <a:latin typeface="Times New Roman" panose="02020603050405020304" pitchFamily="18" charset="0"/>
              <a:cs typeface="Times New Roman" panose="02020603050405020304" pitchFamily="18" charset="0"/>
            </a:rPr>
            <a:t>. Stimulation of the PPRF on one side therefore causes a conjugate movement of the eyes to the same side.  </a:t>
          </a:r>
          <a:endParaRPr lang="en-US" sz="2000" dirty="0">
            <a:latin typeface="Times New Roman" panose="02020603050405020304" pitchFamily="18" charset="0"/>
            <a:cs typeface="Times New Roman" panose="02020603050405020304" pitchFamily="18" charset="0"/>
          </a:endParaRPr>
        </a:p>
      </dgm:t>
    </dgm:pt>
    <dgm:pt modelId="{77052E45-9270-4622-9AD6-79351D4DC894}" type="parTrans" cxnId="{DCE28D09-BEFC-4A5E-8F66-4AD34B32EA68}">
      <dgm:prSet/>
      <dgm:spPr/>
      <dgm:t>
        <a:bodyPr/>
        <a:lstStyle/>
        <a:p>
          <a:endParaRPr lang="en-US"/>
        </a:p>
      </dgm:t>
    </dgm:pt>
    <dgm:pt modelId="{B8C844BB-6123-46E2-9736-4D531028BC45}" type="sibTrans" cxnId="{DCE28D09-BEFC-4A5E-8F66-4AD34B32EA68}">
      <dgm:prSet/>
      <dgm:spPr/>
      <dgm:t>
        <a:bodyPr/>
        <a:lstStyle/>
        <a:p>
          <a:endParaRPr lang="en-US"/>
        </a:p>
      </dgm:t>
    </dgm:pt>
    <dgm:pt modelId="{E12F2AE3-12EC-481A-8CBF-5CAE57502CC2}" type="pres">
      <dgm:prSet presAssocID="{19EE7368-A7EB-4806-9826-2775A3DAF9DF}" presName="linear" presStyleCnt="0">
        <dgm:presLayoutVars>
          <dgm:animLvl val="lvl"/>
          <dgm:resizeHandles val="exact"/>
        </dgm:presLayoutVars>
      </dgm:prSet>
      <dgm:spPr/>
      <dgm:t>
        <a:bodyPr/>
        <a:lstStyle/>
        <a:p>
          <a:endParaRPr lang="en-US"/>
        </a:p>
      </dgm:t>
    </dgm:pt>
    <dgm:pt modelId="{0F168A85-9C27-44D2-830F-D6FFA4F4E064}" type="pres">
      <dgm:prSet presAssocID="{FE8C56FC-CAA2-4F75-8717-21A2C3EFAC89}" presName="parentText" presStyleLbl="node1" presStyleIdx="0" presStyleCnt="3">
        <dgm:presLayoutVars>
          <dgm:chMax val="0"/>
          <dgm:bulletEnabled val="1"/>
        </dgm:presLayoutVars>
      </dgm:prSet>
      <dgm:spPr/>
      <dgm:t>
        <a:bodyPr/>
        <a:lstStyle/>
        <a:p>
          <a:endParaRPr lang="en-US"/>
        </a:p>
      </dgm:t>
    </dgm:pt>
    <dgm:pt modelId="{638971FA-678D-477F-8818-C818E6D7EDF3}" type="pres">
      <dgm:prSet presAssocID="{FE8C56FC-CAA2-4F75-8717-21A2C3EFAC89}" presName="childText" presStyleLbl="revTx" presStyleIdx="0" presStyleCnt="2" custScaleY="113073">
        <dgm:presLayoutVars>
          <dgm:bulletEnabled val="1"/>
        </dgm:presLayoutVars>
      </dgm:prSet>
      <dgm:spPr/>
      <dgm:t>
        <a:bodyPr/>
        <a:lstStyle/>
        <a:p>
          <a:endParaRPr lang="en-US"/>
        </a:p>
      </dgm:t>
    </dgm:pt>
    <dgm:pt modelId="{DBF477A9-08CB-474D-B7BD-9FADA002AF53}" type="pres">
      <dgm:prSet presAssocID="{58FE1E26-632D-43C7-B65E-4BD806B6B4FD}" presName="parentText" presStyleLbl="node1" presStyleIdx="1" presStyleCnt="3">
        <dgm:presLayoutVars>
          <dgm:chMax val="0"/>
          <dgm:bulletEnabled val="1"/>
        </dgm:presLayoutVars>
      </dgm:prSet>
      <dgm:spPr/>
      <dgm:t>
        <a:bodyPr/>
        <a:lstStyle/>
        <a:p>
          <a:endParaRPr lang="en-US"/>
        </a:p>
      </dgm:t>
    </dgm:pt>
    <dgm:pt modelId="{7C586BE2-E740-4804-95ED-47470117B053}" type="pres">
      <dgm:prSet presAssocID="{A73F7DA9-6DE9-48B3-ACD0-CF4FE6E198BA}" presName="spacer" presStyleCnt="0"/>
      <dgm:spPr/>
    </dgm:pt>
    <dgm:pt modelId="{2C58843F-9306-41B3-BA58-228CCB8A29BC}" type="pres">
      <dgm:prSet presAssocID="{5DF5D179-DFD5-4ED7-A7B1-41C22172BD97}" presName="parentText" presStyleLbl="node1" presStyleIdx="2" presStyleCnt="3">
        <dgm:presLayoutVars>
          <dgm:chMax val="0"/>
          <dgm:bulletEnabled val="1"/>
        </dgm:presLayoutVars>
      </dgm:prSet>
      <dgm:spPr/>
      <dgm:t>
        <a:bodyPr/>
        <a:lstStyle/>
        <a:p>
          <a:endParaRPr lang="en-US"/>
        </a:p>
      </dgm:t>
    </dgm:pt>
    <dgm:pt modelId="{DF822813-DD6C-43FD-BCDA-1F0EC7DAE4E6}" type="pres">
      <dgm:prSet presAssocID="{5DF5D179-DFD5-4ED7-A7B1-41C22172BD97}" presName="childText" presStyleLbl="revTx" presStyleIdx="1" presStyleCnt="2">
        <dgm:presLayoutVars>
          <dgm:bulletEnabled val="1"/>
        </dgm:presLayoutVars>
      </dgm:prSet>
      <dgm:spPr/>
      <dgm:t>
        <a:bodyPr/>
        <a:lstStyle/>
        <a:p>
          <a:endParaRPr lang="en-US"/>
        </a:p>
      </dgm:t>
    </dgm:pt>
  </dgm:ptLst>
  <dgm:cxnLst>
    <dgm:cxn modelId="{E2D701B0-8AC4-4C51-B57D-964DCDA8FAF5}" srcId="{5DF5D179-DFD5-4ED7-A7B1-41C22172BD97}" destId="{F1FDA119-D2BD-454C-B62D-A0B2377B827A}" srcOrd="1" destOrd="0" parTransId="{CE58EFC2-33F6-44DE-A47E-AAAA8543F795}" sibTransId="{5260E5EC-A71D-46FB-BF32-DF7616ED9021}"/>
    <dgm:cxn modelId="{2238769B-6D37-4E32-81BD-07069BDDECAF}" type="presOf" srcId="{58FE1E26-632D-43C7-B65E-4BD806B6B4FD}" destId="{DBF477A9-08CB-474D-B7BD-9FADA002AF53}" srcOrd="0" destOrd="0" presId="urn:microsoft.com/office/officeart/2005/8/layout/vList2"/>
    <dgm:cxn modelId="{B0A171AD-BC4A-4886-8C46-235A46D6CB0B}" type="presOf" srcId="{19EE7368-A7EB-4806-9826-2775A3DAF9DF}" destId="{E12F2AE3-12EC-481A-8CBF-5CAE57502CC2}" srcOrd="0" destOrd="0" presId="urn:microsoft.com/office/officeart/2005/8/layout/vList2"/>
    <dgm:cxn modelId="{4E46B264-1C7C-401E-A0C5-7E4C8E5DECCD}" srcId="{FE8C56FC-CAA2-4F75-8717-21A2C3EFAC89}" destId="{E25E49FF-19F7-4953-AEC5-B5614BA0B5A4}" srcOrd="0" destOrd="0" parTransId="{F64ADF84-1009-4BA7-91BE-8083C3F569D8}" sibTransId="{E36BEE10-5F60-40E5-8AC6-7347AED9B89E}"/>
    <dgm:cxn modelId="{E278C8B9-D0ED-4AF2-B08D-3F0E776E7091}" type="presOf" srcId="{5E2BBB68-3C2B-43A0-A511-D964F95697EA}" destId="{DF822813-DD6C-43FD-BCDA-1F0EC7DAE4E6}" srcOrd="0" destOrd="0" presId="urn:microsoft.com/office/officeart/2005/8/layout/vList2"/>
    <dgm:cxn modelId="{1D91562C-8E32-4142-9F54-514D8D1E75C1}" type="presOf" srcId="{642C9903-31B3-4374-B65F-039853B6ED95}" destId="{638971FA-678D-477F-8818-C818E6D7EDF3}" srcOrd="0" destOrd="1" presId="urn:microsoft.com/office/officeart/2005/8/layout/vList2"/>
    <dgm:cxn modelId="{75252AE8-BA52-4788-8A08-2425C4EB2D21}" srcId="{19EE7368-A7EB-4806-9826-2775A3DAF9DF}" destId="{58FE1E26-632D-43C7-B65E-4BD806B6B4FD}" srcOrd="1" destOrd="0" parTransId="{01B84CFB-025B-4E10-B65F-39C90CC6BC41}" sibTransId="{A73F7DA9-6DE9-48B3-ACD0-CF4FE6E198BA}"/>
    <dgm:cxn modelId="{EE03B84F-D370-4579-A6A9-77E5598DA66E}" type="presOf" srcId="{FE8C56FC-CAA2-4F75-8717-21A2C3EFAC89}" destId="{0F168A85-9C27-44D2-830F-D6FFA4F4E064}" srcOrd="0" destOrd="0" presId="urn:microsoft.com/office/officeart/2005/8/layout/vList2"/>
    <dgm:cxn modelId="{0359EC9B-0E58-47F2-893C-7A1E5E86368B}" srcId="{19EE7368-A7EB-4806-9826-2775A3DAF9DF}" destId="{5DF5D179-DFD5-4ED7-A7B1-41C22172BD97}" srcOrd="2" destOrd="0" parTransId="{D89D2C77-1049-45C3-AFEE-6D97A9BE248E}" sibTransId="{B995D25F-A84A-47A9-B68E-C9F68354E6FD}"/>
    <dgm:cxn modelId="{D94FAEA2-69C4-4197-80DE-4CB3FA4F39C4}" type="presOf" srcId="{E25E49FF-19F7-4953-AEC5-B5614BA0B5A4}" destId="{638971FA-678D-477F-8818-C818E6D7EDF3}" srcOrd="0" destOrd="0" presId="urn:microsoft.com/office/officeart/2005/8/layout/vList2"/>
    <dgm:cxn modelId="{36D3DA09-E005-4A55-B29A-60468F8FB790}" srcId="{5DF5D179-DFD5-4ED7-A7B1-41C22172BD97}" destId="{5E2BBB68-3C2B-43A0-A511-D964F95697EA}" srcOrd="0" destOrd="0" parTransId="{A6A8F654-76A3-40A6-AF9C-8C3974F57C9C}" sibTransId="{0F625D06-05D9-4F2B-B531-7547CC4335D9}"/>
    <dgm:cxn modelId="{DCE28D09-BEFC-4A5E-8F66-4AD34B32EA68}" srcId="{FE8C56FC-CAA2-4F75-8717-21A2C3EFAC89}" destId="{642C9903-31B3-4374-B65F-039853B6ED95}" srcOrd="1" destOrd="0" parTransId="{77052E45-9270-4622-9AD6-79351D4DC894}" sibTransId="{B8C844BB-6123-46E2-9736-4D531028BC45}"/>
    <dgm:cxn modelId="{87315435-19DB-4201-85D4-F946E4D77B16}" type="presOf" srcId="{5DF5D179-DFD5-4ED7-A7B1-41C22172BD97}" destId="{2C58843F-9306-41B3-BA58-228CCB8A29BC}" srcOrd="0" destOrd="0" presId="urn:microsoft.com/office/officeart/2005/8/layout/vList2"/>
    <dgm:cxn modelId="{FB88368F-51E3-48FB-ABB6-DC18A7FD03F8}" type="presOf" srcId="{F1FDA119-D2BD-454C-B62D-A0B2377B827A}" destId="{DF822813-DD6C-43FD-BCDA-1F0EC7DAE4E6}" srcOrd="0" destOrd="1" presId="urn:microsoft.com/office/officeart/2005/8/layout/vList2"/>
    <dgm:cxn modelId="{6A0B1ED3-20A1-4D48-AE39-A2869D7C043E}" srcId="{19EE7368-A7EB-4806-9826-2775A3DAF9DF}" destId="{FE8C56FC-CAA2-4F75-8717-21A2C3EFAC89}" srcOrd="0" destOrd="0" parTransId="{9DCAA792-580E-4328-B03E-60B9D1EA23E6}" sibTransId="{1863B3F9-C53B-4D2C-8C4A-8B978CAB9D81}"/>
    <dgm:cxn modelId="{C6E53CF8-C04D-4CA0-92A8-2DAC88A46B75}" type="presParOf" srcId="{E12F2AE3-12EC-481A-8CBF-5CAE57502CC2}" destId="{0F168A85-9C27-44D2-830F-D6FFA4F4E064}" srcOrd="0" destOrd="0" presId="urn:microsoft.com/office/officeart/2005/8/layout/vList2"/>
    <dgm:cxn modelId="{21DEAA9B-D94F-4C56-89D5-559E1359D5E9}" type="presParOf" srcId="{E12F2AE3-12EC-481A-8CBF-5CAE57502CC2}" destId="{638971FA-678D-477F-8818-C818E6D7EDF3}" srcOrd="1" destOrd="0" presId="urn:microsoft.com/office/officeart/2005/8/layout/vList2"/>
    <dgm:cxn modelId="{DDC72397-688D-40B7-983C-507A53E7553F}" type="presParOf" srcId="{E12F2AE3-12EC-481A-8CBF-5CAE57502CC2}" destId="{DBF477A9-08CB-474D-B7BD-9FADA002AF53}" srcOrd="2" destOrd="0" presId="urn:microsoft.com/office/officeart/2005/8/layout/vList2"/>
    <dgm:cxn modelId="{7B33B781-E5AA-4D98-A4B1-77F04A1B1506}" type="presParOf" srcId="{E12F2AE3-12EC-481A-8CBF-5CAE57502CC2}" destId="{7C586BE2-E740-4804-95ED-47470117B053}" srcOrd="3" destOrd="0" presId="urn:microsoft.com/office/officeart/2005/8/layout/vList2"/>
    <dgm:cxn modelId="{3DB62A10-C0A7-4BB9-BEF4-874545C10BA2}" type="presParOf" srcId="{E12F2AE3-12EC-481A-8CBF-5CAE57502CC2}" destId="{2C58843F-9306-41B3-BA58-228CCB8A29BC}" srcOrd="4" destOrd="0" presId="urn:microsoft.com/office/officeart/2005/8/layout/vList2"/>
    <dgm:cxn modelId="{7DAC9B0C-9571-4866-9635-5CCCFA04F25C}" type="presParOf" srcId="{E12F2AE3-12EC-481A-8CBF-5CAE57502CC2}" destId="{DF822813-DD6C-43FD-BCDA-1F0EC7DAE4E6}" srcOrd="5"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8.xml><?xml version="1.0" encoding="utf-8"?>
<dgm:dataModel xmlns:dgm="http://schemas.openxmlformats.org/drawingml/2006/diagram" xmlns:a="http://schemas.openxmlformats.org/drawingml/2006/main">
  <dgm:ptLst>
    <dgm:pt modelId="{D930D2B1-181D-47FB-8F36-F6A1F4DBB96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6CC66B4F-C63C-4DFE-B119-F79349349316}">
      <dgm:prSet custT="1"/>
      <dgm:spPr/>
      <dgm:t>
        <a:bodyPr/>
        <a:lstStyle/>
        <a:p>
          <a:pPr algn="ctr" rtl="0"/>
          <a:r>
            <a:rPr lang="en-US" sz="2400" dirty="0" smtClean="0">
              <a:latin typeface="Times New Roman" panose="02020603050405020304" pitchFamily="18" charset="0"/>
              <a:cs typeface="Times New Roman" panose="02020603050405020304" pitchFamily="18" charset="0"/>
            </a:rPr>
            <a:t>Lesions of MLF- </a:t>
          </a:r>
          <a:r>
            <a:rPr lang="en-US" sz="2400" dirty="0" err="1" smtClean="0">
              <a:latin typeface="Times New Roman" panose="02020603050405020304" pitchFamily="18" charset="0"/>
              <a:cs typeface="Times New Roman" panose="02020603050405020304" pitchFamily="18" charset="0"/>
            </a:rPr>
            <a:t>Internuclear</a:t>
          </a:r>
          <a:r>
            <a:rPr lang="en-US" sz="2400" dirty="0" smtClean="0">
              <a:latin typeface="Times New Roman" panose="02020603050405020304" pitchFamily="18" charset="0"/>
              <a:cs typeface="Times New Roman" panose="02020603050405020304" pitchFamily="18" charset="0"/>
            </a:rPr>
            <a:t> </a:t>
          </a:r>
          <a:r>
            <a:rPr lang="en-US" sz="2400" dirty="0" err="1" smtClean="0">
              <a:latin typeface="Times New Roman" panose="02020603050405020304" pitchFamily="18" charset="0"/>
              <a:cs typeface="Times New Roman" panose="02020603050405020304" pitchFamily="18" charset="0"/>
            </a:rPr>
            <a:t>ophthalmoplegia</a:t>
          </a:r>
          <a:r>
            <a:rPr lang="en-US" sz="2400" dirty="0" smtClean="0">
              <a:latin typeface="Times New Roman" panose="02020603050405020304" pitchFamily="18" charset="0"/>
              <a:cs typeface="Times New Roman" panose="02020603050405020304" pitchFamily="18" charset="0"/>
            </a:rPr>
            <a:t> (INO)</a:t>
          </a:r>
          <a:endParaRPr lang="en-US" sz="1800" dirty="0"/>
        </a:p>
      </dgm:t>
    </dgm:pt>
    <dgm:pt modelId="{97C4D276-0595-4A83-9ACB-758833010751}" type="parTrans" cxnId="{44EACE85-45F6-443D-ABDF-8C24153F295F}">
      <dgm:prSet/>
      <dgm:spPr/>
      <dgm:t>
        <a:bodyPr/>
        <a:lstStyle/>
        <a:p>
          <a:endParaRPr lang="en-US"/>
        </a:p>
      </dgm:t>
    </dgm:pt>
    <dgm:pt modelId="{B88F0593-D386-4BE7-B067-1D30816FEA6A}" type="sibTrans" cxnId="{44EACE85-45F6-443D-ABDF-8C24153F295F}">
      <dgm:prSet/>
      <dgm:spPr/>
      <dgm:t>
        <a:bodyPr/>
        <a:lstStyle/>
        <a:p>
          <a:endParaRPr lang="en-US"/>
        </a:p>
      </dgm:t>
    </dgm:pt>
    <dgm:pt modelId="{6222BDD0-109A-4EEE-871E-02CA4F4D163F}">
      <dgm:prSet custT="1"/>
      <dgm:spPr/>
      <dgm:t>
        <a:bodyPr/>
        <a:lstStyle/>
        <a:p>
          <a:pPr algn="ctr" rtl="0"/>
          <a:r>
            <a:rPr lang="en-US" sz="2000" dirty="0" smtClean="0">
              <a:latin typeface="Times New Roman" panose="02020603050405020304" pitchFamily="18" charset="0"/>
              <a:cs typeface="Times New Roman" panose="02020603050405020304" pitchFamily="18" charset="0"/>
            </a:rPr>
            <a:t>defective adduction of the ipsilateral eye and ataxic nystagmus of the contralateral abducting eye</a:t>
          </a:r>
          <a:r>
            <a:rPr lang="en-US" sz="1800" dirty="0" smtClean="0"/>
            <a:t/>
          </a:r>
          <a:br>
            <a:rPr lang="en-US" sz="1800" dirty="0" smtClean="0"/>
          </a:br>
          <a:endParaRPr lang="en-US" sz="1800" dirty="0"/>
        </a:p>
      </dgm:t>
    </dgm:pt>
    <dgm:pt modelId="{4CFCB50C-4901-4A68-B726-8464A96EC4D0}" type="parTrans" cxnId="{48B1022D-5A46-4F7D-938E-7C46EA678237}">
      <dgm:prSet/>
      <dgm:spPr/>
      <dgm:t>
        <a:bodyPr/>
        <a:lstStyle/>
        <a:p>
          <a:endParaRPr lang="en-US"/>
        </a:p>
      </dgm:t>
    </dgm:pt>
    <dgm:pt modelId="{F85753C3-2F03-4838-B8BB-D5DEBD95DB69}" type="sibTrans" cxnId="{48B1022D-5A46-4F7D-938E-7C46EA678237}">
      <dgm:prSet/>
      <dgm:spPr/>
      <dgm:t>
        <a:bodyPr/>
        <a:lstStyle/>
        <a:p>
          <a:endParaRPr lang="en-US"/>
        </a:p>
      </dgm:t>
    </dgm:pt>
    <dgm:pt modelId="{3005CC80-3DDE-4776-B542-E98D4F275AF0}" type="pres">
      <dgm:prSet presAssocID="{D930D2B1-181D-47FB-8F36-F6A1F4DBB962}" presName="linear" presStyleCnt="0">
        <dgm:presLayoutVars>
          <dgm:animLvl val="lvl"/>
          <dgm:resizeHandles val="exact"/>
        </dgm:presLayoutVars>
      </dgm:prSet>
      <dgm:spPr/>
      <dgm:t>
        <a:bodyPr/>
        <a:lstStyle/>
        <a:p>
          <a:endParaRPr lang="en-US"/>
        </a:p>
      </dgm:t>
    </dgm:pt>
    <dgm:pt modelId="{6158EC38-B8A3-4CEF-8CB7-0735489C286C}" type="pres">
      <dgm:prSet presAssocID="{6CC66B4F-C63C-4DFE-B119-F79349349316}" presName="parentText" presStyleLbl="node1" presStyleIdx="0" presStyleCnt="1" custScaleY="164459">
        <dgm:presLayoutVars>
          <dgm:chMax val="0"/>
          <dgm:bulletEnabled val="1"/>
        </dgm:presLayoutVars>
      </dgm:prSet>
      <dgm:spPr/>
      <dgm:t>
        <a:bodyPr/>
        <a:lstStyle/>
        <a:p>
          <a:endParaRPr lang="en-US"/>
        </a:p>
      </dgm:t>
    </dgm:pt>
    <dgm:pt modelId="{F0F9C82F-70E7-4ECB-94A0-9AD7897BBBA6}" type="pres">
      <dgm:prSet presAssocID="{6CC66B4F-C63C-4DFE-B119-F79349349316}" presName="childText" presStyleLbl="revTx" presStyleIdx="0" presStyleCnt="1">
        <dgm:presLayoutVars>
          <dgm:bulletEnabled val="1"/>
        </dgm:presLayoutVars>
      </dgm:prSet>
      <dgm:spPr/>
      <dgm:t>
        <a:bodyPr/>
        <a:lstStyle/>
        <a:p>
          <a:endParaRPr lang="en-US"/>
        </a:p>
      </dgm:t>
    </dgm:pt>
  </dgm:ptLst>
  <dgm:cxnLst>
    <dgm:cxn modelId="{0907034E-22B6-459C-B770-FE90C676EC1D}" type="presOf" srcId="{6CC66B4F-C63C-4DFE-B119-F79349349316}" destId="{6158EC38-B8A3-4CEF-8CB7-0735489C286C}" srcOrd="0" destOrd="0" presId="urn:microsoft.com/office/officeart/2005/8/layout/vList2"/>
    <dgm:cxn modelId="{44EACE85-45F6-443D-ABDF-8C24153F295F}" srcId="{D930D2B1-181D-47FB-8F36-F6A1F4DBB962}" destId="{6CC66B4F-C63C-4DFE-B119-F79349349316}" srcOrd="0" destOrd="0" parTransId="{97C4D276-0595-4A83-9ACB-758833010751}" sibTransId="{B88F0593-D386-4BE7-B067-1D30816FEA6A}"/>
    <dgm:cxn modelId="{48B1022D-5A46-4F7D-938E-7C46EA678237}" srcId="{6CC66B4F-C63C-4DFE-B119-F79349349316}" destId="{6222BDD0-109A-4EEE-871E-02CA4F4D163F}" srcOrd="0" destOrd="0" parTransId="{4CFCB50C-4901-4A68-B726-8464A96EC4D0}" sibTransId="{F85753C3-2F03-4838-B8BB-D5DEBD95DB69}"/>
    <dgm:cxn modelId="{0F7425F0-FEBB-4C22-8202-CE9C5882878A}" type="presOf" srcId="{D930D2B1-181D-47FB-8F36-F6A1F4DBB962}" destId="{3005CC80-3DDE-4776-B542-E98D4F275AF0}" srcOrd="0" destOrd="0" presId="urn:microsoft.com/office/officeart/2005/8/layout/vList2"/>
    <dgm:cxn modelId="{C69B22E5-17B1-4A72-AB98-40A835135C22}" type="presOf" srcId="{6222BDD0-109A-4EEE-871E-02CA4F4D163F}" destId="{F0F9C82F-70E7-4ECB-94A0-9AD7897BBBA6}" srcOrd="0" destOrd="0" presId="urn:microsoft.com/office/officeart/2005/8/layout/vList2"/>
    <dgm:cxn modelId="{69B3AC8C-FEBA-436C-8319-A657EB01FC72}" type="presParOf" srcId="{3005CC80-3DDE-4776-B542-E98D4F275AF0}" destId="{6158EC38-B8A3-4CEF-8CB7-0735489C286C}" srcOrd="0" destOrd="0" presId="urn:microsoft.com/office/officeart/2005/8/layout/vList2"/>
    <dgm:cxn modelId="{58F24BED-9F36-49CA-95C9-23E64DA76DB1}" type="presParOf" srcId="{3005CC80-3DDE-4776-B542-E98D4F275AF0}" destId="{F0F9C82F-70E7-4ECB-94A0-9AD7897BBBA6}"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79.xml><?xml version="1.0" encoding="utf-8"?>
<dgm:dataModel xmlns:dgm="http://schemas.openxmlformats.org/drawingml/2006/diagram" xmlns:a="http://schemas.openxmlformats.org/drawingml/2006/main">
  <dgm:ptLst>
    <dgm:pt modelId="{5253B8FF-97D0-4530-A52D-486C976C457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F8C2528B-1B2E-4116-A832-EE1C5EBCFAAE}">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VERTICAL EYE MOVEMENTS</a:t>
          </a:r>
          <a:endParaRPr lang="en-US" sz="2000" dirty="0">
            <a:latin typeface="Times New Roman" panose="02020603050405020304" pitchFamily="18" charset="0"/>
            <a:cs typeface="Times New Roman" panose="02020603050405020304" pitchFamily="18" charset="0"/>
          </a:endParaRPr>
        </a:p>
      </dgm:t>
    </dgm:pt>
    <dgm:pt modelId="{2EF57318-B00D-4D17-86F4-18DD44E8DE13}" type="parTrans" cxnId="{8E674B66-A109-4589-934D-89C2AAAC00B8}">
      <dgm:prSet/>
      <dgm:spPr/>
      <dgm:t>
        <a:bodyPr/>
        <a:lstStyle/>
        <a:p>
          <a:endParaRPr lang="en-US"/>
        </a:p>
      </dgm:t>
    </dgm:pt>
    <dgm:pt modelId="{2F5EF158-D775-4B8F-9BE4-02EF4CE24602}" type="sibTrans" cxnId="{8E674B66-A109-4589-934D-89C2AAAC00B8}">
      <dgm:prSet/>
      <dgm:spPr/>
      <dgm:t>
        <a:bodyPr/>
        <a:lstStyle/>
        <a:p>
          <a:endParaRPr lang="en-US"/>
        </a:p>
      </dgm:t>
    </dgm:pt>
    <dgm:pt modelId="{C6E58155-360C-427F-9FBC-90CE5C1ED0ED}">
      <dgm:prSet phldrT="[Text]" custT="1"/>
      <dgm:spPr/>
      <dgm:t>
        <a:bodyPr/>
        <a:lstStyle/>
        <a:p>
          <a:r>
            <a:rPr lang="en-US" sz="2000" dirty="0" smtClean="0">
              <a:latin typeface="Times New Roman" panose="02020603050405020304" pitchFamily="18" charset="0"/>
              <a:cs typeface="Times New Roman" panose="02020603050405020304" pitchFamily="18" charset="0"/>
            </a:rPr>
            <a:t>From each vertical </a:t>
          </a:r>
          <a:r>
            <a:rPr lang="en-US" sz="2000" dirty="0" err="1" smtClean="0">
              <a:latin typeface="Times New Roman" panose="02020603050405020304" pitchFamily="18" charset="0"/>
              <a:cs typeface="Times New Roman" panose="02020603050405020304" pitchFamily="18" charset="0"/>
            </a:rPr>
            <a:t>centre</a:t>
          </a:r>
          <a:r>
            <a:rPr lang="en-US" sz="2000" dirty="0" smtClean="0">
              <a:latin typeface="Times New Roman" panose="02020603050405020304" pitchFamily="18" charset="0"/>
              <a:cs typeface="Times New Roman" panose="02020603050405020304" pitchFamily="18" charset="0"/>
            </a:rPr>
            <a:t>, impulses pass the nuclei of the eye muscles controlling vertical gaze in both eyes. </a:t>
          </a:r>
          <a:endParaRPr lang="en-US" sz="2000" dirty="0">
            <a:latin typeface="Times New Roman" panose="02020603050405020304" pitchFamily="18" charset="0"/>
            <a:cs typeface="Times New Roman" panose="02020603050405020304" pitchFamily="18" charset="0"/>
          </a:endParaRPr>
        </a:p>
      </dgm:t>
    </dgm:pt>
    <dgm:pt modelId="{137C5069-3150-4AFB-8399-16174CBAB7EC}" type="parTrans" cxnId="{483D0100-CEA3-4053-835D-D4513C23B97E}">
      <dgm:prSet/>
      <dgm:spPr/>
      <dgm:t>
        <a:bodyPr/>
        <a:lstStyle/>
        <a:p>
          <a:endParaRPr lang="en-US"/>
        </a:p>
      </dgm:t>
    </dgm:pt>
    <dgm:pt modelId="{2CB17AC5-7400-4F73-82E0-E2C824BBFDF2}" type="sibTrans" cxnId="{483D0100-CEA3-4053-835D-D4513C23B97E}">
      <dgm:prSet/>
      <dgm:spPr/>
      <dgm:t>
        <a:bodyPr/>
        <a:lstStyle/>
        <a:p>
          <a:endParaRPr lang="en-US"/>
        </a:p>
      </dgm:t>
    </dgm:pt>
    <dgm:pt modelId="{917717DE-F02C-4A1D-A8E7-44DBD18F099A}">
      <dgm:prSet phldrT="[Text]" custT="1"/>
      <dgm:spPr/>
      <dgm:t>
        <a:bodyPr/>
        <a:lstStyle/>
        <a:p>
          <a:r>
            <a:rPr lang="en-US" sz="2000" dirty="0" smtClean="0">
              <a:latin typeface="Times New Roman" panose="02020603050405020304" pitchFamily="18" charset="0"/>
              <a:cs typeface="Times New Roman" panose="02020603050405020304" pitchFamily="18" charset="0"/>
            </a:rPr>
            <a:t>Vertical eye movement are generated from the </a:t>
          </a:r>
          <a:r>
            <a:rPr lang="en-US" sz="2000" b="1" u="sng" dirty="0" smtClean="0">
              <a:latin typeface="Times New Roman" panose="02020603050405020304" pitchFamily="18" charset="0"/>
              <a:cs typeface="Times New Roman" panose="02020603050405020304" pitchFamily="18" charset="0"/>
            </a:rPr>
            <a:t>vertical gaze </a:t>
          </a:r>
          <a:r>
            <a:rPr lang="en-US" sz="2000" b="1" u="sng" dirty="0" err="1" smtClean="0">
              <a:latin typeface="Times New Roman" panose="02020603050405020304" pitchFamily="18" charset="0"/>
              <a:cs typeface="Times New Roman" panose="02020603050405020304" pitchFamily="18" charset="0"/>
            </a:rPr>
            <a:t>centre</a:t>
          </a:r>
          <a:r>
            <a:rPr lang="en-US" sz="2000" b="1" u="sng" dirty="0" smtClean="0">
              <a:latin typeface="Times New Roman" panose="02020603050405020304" pitchFamily="18" charset="0"/>
              <a:cs typeface="Times New Roman" panose="02020603050405020304" pitchFamily="18" charset="0"/>
            </a:rPr>
            <a:t> </a:t>
          </a:r>
          <a:r>
            <a:rPr lang="en-US" sz="2000" dirty="0" smtClean="0">
              <a:latin typeface="Times New Roman" panose="02020603050405020304" pitchFamily="18" charset="0"/>
              <a:cs typeface="Times New Roman" panose="02020603050405020304" pitchFamily="18" charset="0"/>
            </a:rPr>
            <a:t>known as the rostral interstitial nucleus of the MLF which lies in the mid-brain just posterior to the red nucleus. </a:t>
          </a:r>
          <a:endParaRPr lang="en-US" sz="2000" dirty="0">
            <a:latin typeface="Times New Roman" panose="02020603050405020304" pitchFamily="18" charset="0"/>
            <a:cs typeface="Times New Roman" panose="02020603050405020304" pitchFamily="18" charset="0"/>
          </a:endParaRPr>
        </a:p>
      </dgm:t>
    </dgm:pt>
    <dgm:pt modelId="{CF599B82-7EB3-4626-8901-FF3A47BE267F}" type="parTrans" cxnId="{C8105143-62B3-4E9C-BB0D-D222E36CF031}">
      <dgm:prSet/>
      <dgm:spPr/>
      <dgm:t>
        <a:bodyPr/>
        <a:lstStyle/>
        <a:p>
          <a:endParaRPr lang="en-US"/>
        </a:p>
      </dgm:t>
    </dgm:pt>
    <dgm:pt modelId="{C0C12D4B-D0BF-4765-8AA3-C5BDBD8BD5CB}" type="sibTrans" cxnId="{C8105143-62B3-4E9C-BB0D-D222E36CF031}">
      <dgm:prSet/>
      <dgm:spPr/>
      <dgm:t>
        <a:bodyPr/>
        <a:lstStyle/>
        <a:p>
          <a:endParaRPr lang="en-US"/>
        </a:p>
      </dgm:t>
    </dgm:pt>
    <dgm:pt modelId="{521F65EC-4208-4CED-9528-AF3D28E76AC4}" type="pres">
      <dgm:prSet presAssocID="{5253B8FF-97D0-4530-A52D-486C976C457A}" presName="linear" presStyleCnt="0">
        <dgm:presLayoutVars>
          <dgm:animLvl val="lvl"/>
          <dgm:resizeHandles val="exact"/>
        </dgm:presLayoutVars>
      </dgm:prSet>
      <dgm:spPr/>
      <dgm:t>
        <a:bodyPr/>
        <a:lstStyle/>
        <a:p>
          <a:endParaRPr lang="en-US"/>
        </a:p>
      </dgm:t>
    </dgm:pt>
    <dgm:pt modelId="{06D4B8A3-88BA-427B-B585-43A480FB46BA}" type="pres">
      <dgm:prSet presAssocID="{F8C2528B-1B2E-4116-A832-EE1C5EBCFAAE}" presName="parentText" presStyleLbl="node1" presStyleIdx="0" presStyleCnt="1">
        <dgm:presLayoutVars>
          <dgm:chMax val="0"/>
          <dgm:bulletEnabled val="1"/>
        </dgm:presLayoutVars>
      </dgm:prSet>
      <dgm:spPr/>
      <dgm:t>
        <a:bodyPr/>
        <a:lstStyle/>
        <a:p>
          <a:endParaRPr lang="en-US"/>
        </a:p>
      </dgm:t>
    </dgm:pt>
    <dgm:pt modelId="{7BA9103F-DD47-4D4B-AA45-F16EDAFBF30B}" type="pres">
      <dgm:prSet presAssocID="{F8C2528B-1B2E-4116-A832-EE1C5EBCFAAE}" presName="childText" presStyleLbl="revTx" presStyleIdx="0" presStyleCnt="1" custScaleY="135847">
        <dgm:presLayoutVars>
          <dgm:bulletEnabled val="1"/>
        </dgm:presLayoutVars>
      </dgm:prSet>
      <dgm:spPr/>
      <dgm:t>
        <a:bodyPr/>
        <a:lstStyle/>
        <a:p>
          <a:endParaRPr lang="en-US"/>
        </a:p>
      </dgm:t>
    </dgm:pt>
  </dgm:ptLst>
  <dgm:cxnLst>
    <dgm:cxn modelId="{C8105143-62B3-4E9C-BB0D-D222E36CF031}" srcId="{F8C2528B-1B2E-4116-A832-EE1C5EBCFAAE}" destId="{917717DE-F02C-4A1D-A8E7-44DBD18F099A}" srcOrd="0" destOrd="0" parTransId="{CF599B82-7EB3-4626-8901-FF3A47BE267F}" sibTransId="{C0C12D4B-D0BF-4765-8AA3-C5BDBD8BD5CB}"/>
    <dgm:cxn modelId="{8E674B66-A109-4589-934D-89C2AAAC00B8}" srcId="{5253B8FF-97D0-4530-A52D-486C976C457A}" destId="{F8C2528B-1B2E-4116-A832-EE1C5EBCFAAE}" srcOrd="0" destOrd="0" parTransId="{2EF57318-B00D-4D17-86F4-18DD44E8DE13}" sibTransId="{2F5EF158-D775-4B8F-9BE4-02EF4CE24602}"/>
    <dgm:cxn modelId="{53DD74C3-0D95-4ADE-AE1B-DFE48FD34357}" type="presOf" srcId="{C6E58155-360C-427F-9FBC-90CE5C1ED0ED}" destId="{7BA9103F-DD47-4D4B-AA45-F16EDAFBF30B}" srcOrd="0" destOrd="1" presId="urn:microsoft.com/office/officeart/2005/8/layout/vList2"/>
    <dgm:cxn modelId="{8C5B1039-4135-4CDB-8289-E2F6314FA779}" type="presOf" srcId="{F8C2528B-1B2E-4116-A832-EE1C5EBCFAAE}" destId="{06D4B8A3-88BA-427B-B585-43A480FB46BA}" srcOrd="0" destOrd="0" presId="urn:microsoft.com/office/officeart/2005/8/layout/vList2"/>
    <dgm:cxn modelId="{483D0100-CEA3-4053-835D-D4513C23B97E}" srcId="{F8C2528B-1B2E-4116-A832-EE1C5EBCFAAE}" destId="{C6E58155-360C-427F-9FBC-90CE5C1ED0ED}" srcOrd="1" destOrd="0" parTransId="{137C5069-3150-4AFB-8399-16174CBAB7EC}" sibTransId="{2CB17AC5-7400-4F73-82E0-E2C824BBFDF2}"/>
    <dgm:cxn modelId="{A3A106E5-85C5-45E6-8F11-4BB8282FA6FB}" type="presOf" srcId="{5253B8FF-97D0-4530-A52D-486C976C457A}" destId="{521F65EC-4208-4CED-9528-AF3D28E76AC4}" srcOrd="0" destOrd="0" presId="urn:microsoft.com/office/officeart/2005/8/layout/vList2"/>
    <dgm:cxn modelId="{9FB66812-C1E2-47D5-916C-D9F732ECDF61}" type="presOf" srcId="{917717DE-F02C-4A1D-A8E7-44DBD18F099A}" destId="{7BA9103F-DD47-4D4B-AA45-F16EDAFBF30B}" srcOrd="0" destOrd="0" presId="urn:microsoft.com/office/officeart/2005/8/layout/vList2"/>
    <dgm:cxn modelId="{28A34B00-854B-4344-996B-506E98874FC3}" type="presParOf" srcId="{521F65EC-4208-4CED-9528-AF3D28E76AC4}" destId="{06D4B8A3-88BA-427B-B585-43A480FB46BA}" srcOrd="0" destOrd="0" presId="urn:microsoft.com/office/officeart/2005/8/layout/vList2"/>
    <dgm:cxn modelId="{B592CAAA-99E7-4669-AD0D-C166DABC3041}" type="presParOf" srcId="{521F65EC-4208-4CED-9528-AF3D28E76AC4}" destId="{7BA9103F-DD47-4D4B-AA45-F16EDAFBF30B}"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20F945A7-B276-416C-A455-5FFFBA27C697}"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0BB04DD-47EC-451B-8C1E-F705651FDEAE}">
      <dgm:prSet phldrT="[Text]" custT="1"/>
      <dgm:spPr/>
      <dgm:t>
        <a:bodyPr/>
        <a:lstStyle/>
        <a:p>
          <a:r>
            <a:rPr lang="en-US" sz="1600" dirty="0" smtClean="0">
              <a:latin typeface="Times New Roman" pitchFamily="18" charset="0"/>
              <a:cs typeface="Times New Roman" pitchFamily="18" charset="0"/>
            </a:rPr>
            <a:t>EYE MOVEMENTS                                                  (ROTATION OF THE EYE GLOBE)                              </a:t>
          </a:r>
          <a:endParaRPr lang="en-US" sz="1600" dirty="0">
            <a:latin typeface="Times New Roman" pitchFamily="18" charset="0"/>
            <a:cs typeface="Times New Roman" pitchFamily="18" charset="0"/>
          </a:endParaRPr>
        </a:p>
      </dgm:t>
    </dgm:pt>
    <dgm:pt modelId="{F751A0BB-2107-467E-BE1C-06783C08D6E1}" type="parTrans" cxnId="{61C708F1-5AEB-43A1-9839-36AD57DAB7B2}">
      <dgm:prSet/>
      <dgm:spPr/>
      <dgm:t>
        <a:bodyPr/>
        <a:lstStyle/>
        <a:p>
          <a:endParaRPr lang="en-US"/>
        </a:p>
      </dgm:t>
    </dgm:pt>
    <dgm:pt modelId="{CFD58B49-34EE-4D5A-A053-F5B17314E4AA}" type="sibTrans" cxnId="{61C708F1-5AEB-43A1-9839-36AD57DAB7B2}">
      <dgm:prSet/>
      <dgm:spPr/>
      <dgm:t>
        <a:bodyPr/>
        <a:lstStyle/>
        <a:p>
          <a:endParaRPr lang="en-US"/>
        </a:p>
      </dgm:t>
    </dgm:pt>
    <dgm:pt modelId="{6398C7CE-92E8-4D3D-B2D5-E2FA8698068A}">
      <dgm:prSet phldrT="[Text]" custT="1"/>
      <dgm:spPr/>
      <dgm:t>
        <a:bodyPr/>
        <a:lstStyle/>
        <a:p>
          <a:r>
            <a:rPr lang="en-US" sz="1800" dirty="0" smtClean="0">
              <a:latin typeface="Times New Roman" pitchFamily="18" charset="0"/>
              <a:cs typeface="Times New Roman" pitchFamily="18" charset="0"/>
            </a:rPr>
            <a:t>Around 3 imaginary axes that intersect at the center of rotation </a:t>
          </a:r>
          <a:endParaRPr lang="en-US" sz="1800" dirty="0">
            <a:latin typeface="Times New Roman" pitchFamily="18" charset="0"/>
            <a:cs typeface="Times New Roman" pitchFamily="18" charset="0"/>
          </a:endParaRPr>
        </a:p>
      </dgm:t>
    </dgm:pt>
    <dgm:pt modelId="{88998E70-8A2F-4F92-8D6D-296362D0F13C}" type="parTrans" cxnId="{B53C8921-8C66-4024-A06B-4137A470B33C}">
      <dgm:prSet/>
      <dgm:spPr/>
      <dgm:t>
        <a:bodyPr/>
        <a:lstStyle/>
        <a:p>
          <a:endParaRPr lang="en-US"/>
        </a:p>
      </dgm:t>
    </dgm:pt>
    <dgm:pt modelId="{FB4A0061-1CD9-4017-BDBA-945FF8405726}" type="sibTrans" cxnId="{B53C8921-8C66-4024-A06B-4137A470B33C}">
      <dgm:prSet/>
      <dgm:spPr/>
      <dgm:t>
        <a:bodyPr/>
        <a:lstStyle/>
        <a:p>
          <a:endParaRPr lang="en-US"/>
        </a:p>
      </dgm:t>
    </dgm:pt>
    <dgm:pt modelId="{DDB17879-F8EF-453F-B66C-99050BC447F1}">
      <dgm:prSet custT="1"/>
      <dgm:spPr/>
      <dgm:t>
        <a:bodyPr/>
        <a:lstStyle/>
        <a:p>
          <a:r>
            <a:rPr lang="en-US" sz="1800" dirty="0" smtClean="0">
              <a:latin typeface="Times New Roman" pitchFamily="18" charset="0"/>
              <a:cs typeface="Times New Roman" pitchFamily="18" charset="0"/>
            </a:rPr>
            <a:t>VERTICAL (z), HORIZONTAL and SAGITAL AXIS</a:t>
          </a:r>
        </a:p>
      </dgm:t>
    </dgm:pt>
    <dgm:pt modelId="{2FC3C15F-12A0-4C23-973F-3CEC0480F455}" type="parTrans" cxnId="{7F35F3D0-893E-4BA1-B2C0-B5298B264A15}">
      <dgm:prSet/>
      <dgm:spPr/>
      <dgm:t>
        <a:bodyPr/>
        <a:lstStyle/>
        <a:p>
          <a:endParaRPr lang="en-US"/>
        </a:p>
      </dgm:t>
    </dgm:pt>
    <dgm:pt modelId="{811528FF-5ECB-4655-94A2-7F471673590E}" type="sibTrans" cxnId="{7F35F3D0-893E-4BA1-B2C0-B5298B264A15}">
      <dgm:prSet/>
      <dgm:spPr/>
      <dgm:t>
        <a:bodyPr/>
        <a:lstStyle/>
        <a:p>
          <a:endParaRPr lang="en-US"/>
        </a:p>
      </dgm:t>
    </dgm:pt>
    <dgm:pt modelId="{6A391475-5E12-4FDA-A6EB-1A3F28B91FE0}" type="pres">
      <dgm:prSet presAssocID="{20F945A7-B276-416C-A455-5FFFBA27C697}" presName="Name0" presStyleCnt="0">
        <dgm:presLayoutVars>
          <dgm:dir/>
          <dgm:animLvl val="lvl"/>
          <dgm:resizeHandles val="exact"/>
        </dgm:presLayoutVars>
      </dgm:prSet>
      <dgm:spPr/>
      <dgm:t>
        <a:bodyPr/>
        <a:lstStyle/>
        <a:p>
          <a:endParaRPr lang="en-US"/>
        </a:p>
      </dgm:t>
    </dgm:pt>
    <dgm:pt modelId="{AD190304-BAB2-4B9F-9CA5-6B2BFD2194E9}" type="pres">
      <dgm:prSet presAssocID="{40BB04DD-47EC-451B-8C1E-F705651FDEAE}" presName="linNode" presStyleCnt="0"/>
      <dgm:spPr/>
    </dgm:pt>
    <dgm:pt modelId="{289B6222-00BE-47E8-82C8-9228101BEF9B}" type="pres">
      <dgm:prSet presAssocID="{40BB04DD-47EC-451B-8C1E-F705651FDEAE}" presName="parentText" presStyleLbl="node1" presStyleIdx="0" presStyleCnt="1">
        <dgm:presLayoutVars>
          <dgm:chMax val="1"/>
          <dgm:bulletEnabled val="1"/>
        </dgm:presLayoutVars>
      </dgm:prSet>
      <dgm:spPr/>
      <dgm:t>
        <a:bodyPr/>
        <a:lstStyle/>
        <a:p>
          <a:endParaRPr lang="en-US"/>
        </a:p>
      </dgm:t>
    </dgm:pt>
    <dgm:pt modelId="{81D5134C-4709-458A-98B4-C7D571642AD1}" type="pres">
      <dgm:prSet presAssocID="{40BB04DD-47EC-451B-8C1E-F705651FDEAE}" presName="descendantText" presStyleLbl="alignAccFollowNode1" presStyleIdx="0" presStyleCnt="1">
        <dgm:presLayoutVars>
          <dgm:bulletEnabled val="1"/>
        </dgm:presLayoutVars>
      </dgm:prSet>
      <dgm:spPr/>
      <dgm:t>
        <a:bodyPr/>
        <a:lstStyle/>
        <a:p>
          <a:endParaRPr lang="en-US"/>
        </a:p>
      </dgm:t>
    </dgm:pt>
  </dgm:ptLst>
  <dgm:cxnLst>
    <dgm:cxn modelId="{B53C8921-8C66-4024-A06B-4137A470B33C}" srcId="{40BB04DD-47EC-451B-8C1E-F705651FDEAE}" destId="{6398C7CE-92E8-4D3D-B2D5-E2FA8698068A}" srcOrd="0" destOrd="0" parTransId="{88998E70-8A2F-4F92-8D6D-296362D0F13C}" sibTransId="{FB4A0061-1CD9-4017-BDBA-945FF8405726}"/>
    <dgm:cxn modelId="{714F52AC-E032-4FFE-9C2F-415344392454}" type="presOf" srcId="{20F945A7-B276-416C-A455-5FFFBA27C697}" destId="{6A391475-5E12-4FDA-A6EB-1A3F28B91FE0}" srcOrd="0" destOrd="0" presId="urn:microsoft.com/office/officeart/2005/8/layout/vList5"/>
    <dgm:cxn modelId="{0698F97C-4053-4DA5-B4F1-247CC0F90CC2}" type="presOf" srcId="{40BB04DD-47EC-451B-8C1E-F705651FDEAE}" destId="{289B6222-00BE-47E8-82C8-9228101BEF9B}" srcOrd="0" destOrd="0" presId="urn:microsoft.com/office/officeart/2005/8/layout/vList5"/>
    <dgm:cxn modelId="{5E3D93FF-B8A5-4BBD-959A-CA30266DDBDC}" type="presOf" srcId="{DDB17879-F8EF-453F-B66C-99050BC447F1}" destId="{81D5134C-4709-458A-98B4-C7D571642AD1}" srcOrd="0" destOrd="1" presId="urn:microsoft.com/office/officeart/2005/8/layout/vList5"/>
    <dgm:cxn modelId="{6CD60ECB-1597-459E-9DFD-6DE3FFD2071D}" type="presOf" srcId="{6398C7CE-92E8-4D3D-B2D5-E2FA8698068A}" destId="{81D5134C-4709-458A-98B4-C7D571642AD1}" srcOrd="0" destOrd="0" presId="urn:microsoft.com/office/officeart/2005/8/layout/vList5"/>
    <dgm:cxn modelId="{61C708F1-5AEB-43A1-9839-36AD57DAB7B2}" srcId="{20F945A7-B276-416C-A455-5FFFBA27C697}" destId="{40BB04DD-47EC-451B-8C1E-F705651FDEAE}" srcOrd="0" destOrd="0" parTransId="{F751A0BB-2107-467E-BE1C-06783C08D6E1}" sibTransId="{CFD58B49-34EE-4D5A-A053-F5B17314E4AA}"/>
    <dgm:cxn modelId="{7F35F3D0-893E-4BA1-B2C0-B5298B264A15}" srcId="{40BB04DD-47EC-451B-8C1E-F705651FDEAE}" destId="{DDB17879-F8EF-453F-B66C-99050BC447F1}" srcOrd="1" destOrd="0" parTransId="{2FC3C15F-12A0-4C23-973F-3CEC0480F455}" sibTransId="{811528FF-5ECB-4655-94A2-7F471673590E}"/>
    <dgm:cxn modelId="{B5407557-D709-4E6E-B3EF-7F4303AC0D52}" type="presParOf" srcId="{6A391475-5E12-4FDA-A6EB-1A3F28B91FE0}" destId="{AD190304-BAB2-4B9F-9CA5-6B2BFD2194E9}" srcOrd="0" destOrd="0" presId="urn:microsoft.com/office/officeart/2005/8/layout/vList5"/>
    <dgm:cxn modelId="{6FC2704F-3057-4529-A29A-AA0549A63343}" type="presParOf" srcId="{AD190304-BAB2-4B9F-9CA5-6B2BFD2194E9}" destId="{289B6222-00BE-47E8-82C8-9228101BEF9B}" srcOrd="0" destOrd="0" presId="urn:microsoft.com/office/officeart/2005/8/layout/vList5"/>
    <dgm:cxn modelId="{FF8D18B5-9081-4E8A-A04D-954FD73AC56B}" type="presParOf" srcId="{AD190304-BAB2-4B9F-9CA5-6B2BFD2194E9}" destId="{81D5134C-4709-458A-98B4-C7D571642AD1}"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0.xml><?xml version="1.0" encoding="utf-8"?>
<dgm:dataModel xmlns:dgm="http://schemas.openxmlformats.org/drawingml/2006/diagram" xmlns:a="http://schemas.openxmlformats.org/drawingml/2006/main">
  <dgm:ptLst>
    <dgm:pt modelId="{71D8B836-4248-4C89-AA34-2BEE38F4628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48C717B1-43CF-4759-B07B-266D91A84BF2}">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UP-GAZE PALSY</a:t>
          </a:r>
          <a:endParaRPr lang="en-US" sz="2000" dirty="0">
            <a:latin typeface="Times New Roman" panose="02020603050405020304" pitchFamily="18" charset="0"/>
            <a:cs typeface="Times New Roman" panose="02020603050405020304" pitchFamily="18" charset="0"/>
          </a:endParaRPr>
        </a:p>
      </dgm:t>
    </dgm:pt>
    <dgm:pt modelId="{0895C156-F2BC-42D3-9586-5AC1AFFE119C}" type="parTrans" cxnId="{065B6064-8E8D-4283-9359-EA9A27DA238B}">
      <dgm:prSet/>
      <dgm:spPr/>
      <dgm:t>
        <a:bodyPr/>
        <a:lstStyle/>
        <a:p>
          <a:endParaRPr lang="en-US"/>
        </a:p>
      </dgm:t>
    </dgm:pt>
    <dgm:pt modelId="{0F8F0442-6EE0-406D-8F9B-09016A30BA07}" type="sibTrans" cxnId="{065B6064-8E8D-4283-9359-EA9A27DA238B}">
      <dgm:prSet/>
      <dgm:spPr/>
      <dgm:t>
        <a:bodyPr/>
        <a:lstStyle/>
        <a:p>
          <a:endParaRPr lang="en-US"/>
        </a:p>
      </dgm:t>
    </dgm:pt>
    <dgm:pt modelId="{354665E3-B302-494C-8A95-C73F525E3ED8}">
      <dgm:prSet phldrT="[Text]" custT="1"/>
      <dgm:spPr/>
      <dgm:t>
        <a:bodyPr/>
        <a:lstStyle/>
        <a:p>
          <a:r>
            <a:rPr lang="en-US" sz="2000" dirty="0" smtClean="0">
              <a:latin typeface="Times New Roman" panose="02020603050405020304" pitchFamily="18" charset="0"/>
              <a:cs typeface="Times New Roman" panose="02020603050405020304" pitchFamily="18" charset="0"/>
            </a:rPr>
            <a:t>Is less common and occurs when both sides of the mid-brain tegmentum posterior to the red nucleus are damaged. </a:t>
          </a:r>
          <a:endParaRPr lang="en-US" sz="2000" dirty="0">
            <a:latin typeface="Times New Roman" panose="02020603050405020304" pitchFamily="18" charset="0"/>
            <a:cs typeface="Times New Roman" panose="02020603050405020304" pitchFamily="18" charset="0"/>
          </a:endParaRPr>
        </a:p>
      </dgm:t>
    </dgm:pt>
    <dgm:pt modelId="{C6402EE0-289C-4D93-B4B2-18995AF5E58B}" type="parTrans" cxnId="{C85FF9D8-0EE9-4E1C-AB1C-A96BFAC4629A}">
      <dgm:prSet/>
      <dgm:spPr/>
      <dgm:t>
        <a:bodyPr/>
        <a:lstStyle/>
        <a:p>
          <a:endParaRPr lang="en-US"/>
        </a:p>
      </dgm:t>
    </dgm:pt>
    <dgm:pt modelId="{F77209D7-92C7-4161-9B64-F62A02C26655}" type="sibTrans" cxnId="{C85FF9D8-0EE9-4E1C-AB1C-A96BFAC4629A}">
      <dgm:prSet/>
      <dgm:spPr/>
      <dgm:t>
        <a:bodyPr/>
        <a:lstStyle/>
        <a:p>
          <a:endParaRPr lang="en-US"/>
        </a:p>
      </dgm:t>
    </dgm:pt>
    <dgm:pt modelId="{912129FE-C5C0-4A9A-B15D-0FD38B5F84A8}">
      <dgm:prSet phldrT="[Text]" custT="1"/>
      <dgm:spPr/>
      <dgm:t>
        <a:bodyPr/>
        <a:lstStyle/>
        <a:p>
          <a:r>
            <a:rPr lang="en-US" sz="2000" dirty="0" smtClean="0">
              <a:latin typeface="Times New Roman" panose="02020603050405020304" pitchFamily="18" charset="0"/>
              <a:cs typeface="Times New Roman" panose="02020603050405020304" pitchFamily="18" charset="0"/>
            </a:rPr>
            <a:t>Is typically caused by lesions involving the posterior commissure and characteristically occurs in Parinaud‘s dorsal mid-brain syndrome</a:t>
          </a:r>
          <a:endParaRPr lang="en-US" sz="2000" dirty="0">
            <a:latin typeface="Times New Roman" panose="02020603050405020304" pitchFamily="18" charset="0"/>
            <a:cs typeface="Times New Roman" panose="02020603050405020304" pitchFamily="18" charset="0"/>
          </a:endParaRPr>
        </a:p>
      </dgm:t>
    </dgm:pt>
    <dgm:pt modelId="{DC8FB316-5E51-4BAF-A78B-C61E223DDC10}" type="parTrans" cxnId="{57755A0F-988E-413A-9590-3528E3EEB4A9}">
      <dgm:prSet/>
      <dgm:spPr/>
      <dgm:t>
        <a:bodyPr/>
        <a:lstStyle/>
        <a:p>
          <a:endParaRPr lang="en-US"/>
        </a:p>
      </dgm:t>
    </dgm:pt>
    <dgm:pt modelId="{89801540-39FC-419F-948C-6E440B9B82E0}" type="sibTrans" cxnId="{57755A0F-988E-413A-9590-3528E3EEB4A9}">
      <dgm:prSet/>
      <dgm:spPr/>
      <dgm:t>
        <a:bodyPr/>
        <a:lstStyle/>
        <a:p>
          <a:endParaRPr lang="en-US"/>
        </a:p>
      </dgm:t>
    </dgm:pt>
    <dgm:pt modelId="{1164BD16-9CAA-4406-A636-73BF630EB821}">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DOWN-GAZE PALSY dorsal mid-brain syndrome</a:t>
          </a:r>
          <a:endParaRPr lang="en-US" sz="2000" dirty="0">
            <a:latin typeface="Times New Roman" panose="02020603050405020304" pitchFamily="18" charset="0"/>
            <a:cs typeface="Times New Roman" panose="02020603050405020304" pitchFamily="18" charset="0"/>
          </a:endParaRPr>
        </a:p>
      </dgm:t>
    </dgm:pt>
    <dgm:pt modelId="{61D48E2A-A9C3-4020-BE5F-F100B9301411}" type="parTrans" cxnId="{C64BDF60-0C82-48F8-9B05-87776B38F680}">
      <dgm:prSet/>
      <dgm:spPr/>
      <dgm:t>
        <a:bodyPr/>
        <a:lstStyle/>
        <a:p>
          <a:endParaRPr lang="en-US"/>
        </a:p>
      </dgm:t>
    </dgm:pt>
    <dgm:pt modelId="{5CB28E29-0C53-41C5-97D5-5565E238CB1D}" type="sibTrans" cxnId="{C64BDF60-0C82-48F8-9B05-87776B38F680}">
      <dgm:prSet/>
      <dgm:spPr/>
      <dgm:t>
        <a:bodyPr/>
        <a:lstStyle/>
        <a:p>
          <a:endParaRPr lang="en-US"/>
        </a:p>
      </dgm:t>
    </dgm:pt>
    <dgm:pt modelId="{4E084BB4-3D9B-40D3-BBE9-BA95CF613300}">
      <dgm:prSet phldrT="[Text]" custT="1"/>
      <dgm:spPr/>
      <dgm:t>
        <a:bodyPr/>
        <a:lstStyle/>
        <a:p>
          <a:r>
            <a:rPr lang="en-US" sz="2000" dirty="0" smtClean="0">
              <a:latin typeface="Times New Roman" panose="02020603050405020304" pitchFamily="18" charset="0"/>
              <a:cs typeface="Times New Roman" panose="02020603050405020304" pitchFamily="18" charset="0"/>
            </a:rPr>
            <a:t>Causes include cerebrovascular disease and Parkinson‘s disease</a:t>
          </a:r>
          <a:endParaRPr lang="en-US" sz="2000" dirty="0">
            <a:latin typeface="Times New Roman" panose="02020603050405020304" pitchFamily="18" charset="0"/>
            <a:cs typeface="Times New Roman" panose="02020603050405020304" pitchFamily="18" charset="0"/>
          </a:endParaRPr>
        </a:p>
      </dgm:t>
    </dgm:pt>
    <dgm:pt modelId="{C356E4B6-DD70-4809-BB79-8BE6C0BE6A7D}" type="parTrans" cxnId="{1853923B-B9B5-4930-9CD2-89337FF770C0}">
      <dgm:prSet/>
      <dgm:spPr/>
      <dgm:t>
        <a:bodyPr/>
        <a:lstStyle/>
        <a:p>
          <a:endParaRPr lang="en-US"/>
        </a:p>
      </dgm:t>
    </dgm:pt>
    <dgm:pt modelId="{B98F16FC-AEEB-40F5-8BCA-72D59F9837BA}" type="sibTrans" cxnId="{1853923B-B9B5-4930-9CD2-89337FF770C0}">
      <dgm:prSet/>
      <dgm:spPr/>
      <dgm:t>
        <a:bodyPr/>
        <a:lstStyle/>
        <a:p>
          <a:endParaRPr lang="en-US"/>
        </a:p>
      </dgm:t>
    </dgm:pt>
    <dgm:pt modelId="{79B30154-6685-46F3-B04B-DA9D63253693}" type="pres">
      <dgm:prSet presAssocID="{71D8B836-4248-4C89-AA34-2BEE38F4628A}" presName="linear" presStyleCnt="0">
        <dgm:presLayoutVars>
          <dgm:animLvl val="lvl"/>
          <dgm:resizeHandles val="exact"/>
        </dgm:presLayoutVars>
      </dgm:prSet>
      <dgm:spPr/>
      <dgm:t>
        <a:bodyPr/>
        <a:lstStyle/>
        <a:p>
          <a:endParaRPr lang="en-US"/>
        </a:p>
      </dgm:t>
    </dgm:pt>
    <dgm:pt modelId="{AD2CE821-0FBB-42BD-A5A9-95474404AC36}" type="pres">
      <dgm:prSet presAssocID="{48C717B1-43CF-4759-B07B-266D91A84BF2}" presName="parentText" presStyleLbl="node1" presStyleIdx="0" presStyleCnt="2">
        <dgm:presLayoutVars>
          <dgm:chMax val="0"/>
          <dgm:bulletEnabled val="1"/>
        </dgm:presLayoutVars>
      </dgm:prSet>
      <dgm:spPr/>
      <dgm:t>
        <a:bodyPr/>
        <a:lstStyle/>
        <a:p>
          <a:endParaRPr lang="en-US"/>
        </a:p>
      </dgm:t>
    </dgm:pt>
    <dgm:pt modelId="{18E4889A-5A2E-42FA-8B9B-BCE9EE629536}" type="pres">
      <dgm:prSet presAssocID="{48C717B1-43CF-4759-B07B-266D91A84BF2}" presName="childText" presStyleLbl="revTx" presStyleIdx="0" presStyleCnt="2">
        <dgm:presLayoutVars>
          <dgm:bulletEnabled val="1"/>
        </dgm:presLayoutVars>
      </dgm:prSet>
      <dgm:spPr/>
      <dgm:t>
        <a:bodyPr/>
        <a:lstStyle/>
        <a:p>
          <a:endParaRPr lang="en-US"/>
        </a:p>
      </dgm:t>
    </dgm:pt>
    <dgm:pt modelId="{F76A2894-F7FB-4197-B0D6-062220979621}" type="pres">
      <dgm:prSet presAssocID="{1164BD16-9CAA-4406-A636-73BF630EB821}" presName="parentText" presStyleLbl="node1" presStyleIdx="1" presStyleCnt="2">
        <dgm:presLayoutVars>
          <dgm:chMax val="0"/>
          <dgm:bulletEnabled val="1"/>
        </dgm:presLayoutVars>
      </dgm:prSet>
      <dgm:spPr/>
      <dgm:t>
        <a:bodyPr/>
        <a:lstStyle/>
        <a:p>
          <a:endParaRPr lang="en-US"/>
        </a:p>
      </dgm:t>
    </dgm:pt>
    <dgm:pt modelId="{59E45565-CE1E-4DAB-9B93-600867B01F60}" type="pres">
      <dgm:prSet presAssocID="{1164BD16-9CAA-4406-A636-73BF630EB821}" presName="childText" presStyleLbl="revTx" presStyleIdx="1" presStyleCnt="2">
        <dgm:presLayoutVars>
          <dgm:bulletEnabled val="1"/>
        </dgm:presLayoutVars>
      </dgm:prSet>
      <dgm:spPr/>
      <dgm:t>
        <a:bodyPr/>
        <a:lstStyle/>
        <a:p>
          <a:endParaRPr lang="en-US"/>
        </a:p>
      </dgm:t>
    </dgm:pt>
  </dgm:ptLst>
  <dgm:cxnLst>
    <dgm:cxn modelId="{C108CEBF-8398-4774-9355-01BA82898C9E}" type="presOf" srcId="{912129FE-C5C0-4A9A-B15D-0FD38B5F84A8}" destId="{18E4889A-5A2E-42FA-8B9B-BCE9EE629536}" srcOrd="0" destOrd="0" presId="urn:microsoft.com/office/officeart/2005/8/layout/vList2"/>
    <dgm:cxn modelId="{C64BDF60-0C82-48F8-9B05-87776B38F680}" srcId="{71D8B836-4248-4C89-AA34-2BEE38F4628A}" destId="{1164BD16-9CAA-4406-A636-73BF630EB821}" srcOrd="1" destOrd="0" parTransId="{61D48E2A-A9C3-4020-BE5F-F100B9301411}" sibTransId="{5CB28E29-0C53-41C5-97D5-5565E238CB1D}"/>
    <dgm:cxn modelId="{C85FF9D8-0EE9-4E1C-AB1C-A96BFAC4629A}" srcId="{1164BD16-9CAA-4406-A636-73BF630EB821}" destId="{354665E3-B302-494C-8A95-C73F525E3ED8}" srcOrd="0" destOrd="0" parTransId="{C6402EE0-289C-4D93-B4B2-18995AF5E58B}" sibTransId="{F77209D7-92C7-4161-9B64-F62A02C26655}"/>
    <dgm:cxn modelId="{17963CDC-1430-4059-ADB4-9575771176F7}" type="presOf" srcId="{354665E3-B302-494C-8A95-C73F525E3ED8}" destId="{59E45565-CE1E-4DAB-9B93-600867B01F60}" srcOrd="0" destOrd="0" presId="urn:microsoft.com/office/officeart/2005/8/layout/vList2"/>
    <dgm:cxn modelId="{065B6064-8E8D-4283-9359-EA9A27DA238B}" srcId="{71D8B836-4248-4C89-AA34-2BEE38F4628A}" destId="{48C717B1-43CF-4759-B07B-266D91A84BF2}" srcOrd="0" destOrd="0" parTransId="{0895C156-F2BC-42D3-9586-5AC1AFFE119C}" sibTransId="{0F8F0442-6EE0-406D-8F9B-09016A30BA07}"/>
    <dgm:cxn modelId="{08DD3297-69A9-47B2-B9A3-9D6001C4DF76}" type="presOf" srcId="{4E084BB4-3D9B-40D3-BBE9-BA95CF613300}" destId="{59E45565-CE1E-4DAB-9B93-600867B01F60}" srcOrd="0" destOrd="1" presId="urn:microsoft.com/office/officeart/2005/8/layout/vList2"/>
    <dgm:cxn modelId="{EA1027D2-C286-40B7-9618-B6CC890D52D4}" type="presOf" srcId="{1164BD16-9CAA-4406-A636-73BF630EB821}" destId="{F76A2894-F7FB-4197-B0D6-062220979621}" srcOrd="0" destOrd="0" presId="urn:microsoft.com/office/officeart/2005/8/layout/vList2"/>
    <dgm:cxn modelId="{6BC9C25D-90E4-46E3-B404-6F556D352DC3}" type="presOf" srcId="{48C717B1-43CF-4759-B07B-266D91A84BF2}" destId="{AD2CE821-0FBB-42BD-A5A9-95474404AC36}" srcOrd="0" destOrd="0" presId="urn:microsoft.com/office/officeart/2005/8/layout/vList2"/>
    <dgm:cxn modelId="{57755A0F-988E-413A-9590-3528E3EEB4A9}" srcId="{48C717B1-43CF-4759-B07B-266D91A84BF2}" destId="{912129FE-C5C0-4A9A-B15D-0FD38B5F84A8}" srcOrd="0" destOrd="0" parTransId="{DC8FB316-5E51-4BAF-A78B-C61E223DDC10}" sibTransId="{89801540-39FC-419F-948C-6E440B9B82E0}"/>
    <dgm:cxn modelId="{250BCE81-5E3D-47CD-BFD5-A53ADD4EEEE5}" type="presOf" srcId="{71D8B836-4248-4C89-AA34-2BEE38F4628A}" destId="{79B30154-6685-46F3-B04B-DA9D63253693}" srcOrd="0" destOrd="0" presId="urn:microsoft.com/office/officeart/2005/8/layout/vList2"/>
    <dgm:cxn modelId="{1853923B-B9B5-4930-9CD2-89337FF770C0}" srcId="{1164BD16-9CAA-4406-A636-73BF630EB821}" destId="{4E084BB4-3D9B-40D3-BBE9-BA95CF613300}" srcOrd="1" destOrd="0" parTransId="{C356E4B6-DD70-4809-BB79-8BE6C0BE6A7D}" sibTransId="{B98F16FC-AEEB-40F5-8BCA-72D59F9837BA}"/>
    <dgm:cxn modelId="{4F45CA85-EEBB-4164-A7B5-D04B4081F27E}" type="presParOf" srcId="{79B30154-6685-46F3-B04B-DA9D63253693}" destId="{AD2CE821-0FBB-42BD-A5A9-95474404AC36}" srcOrd="0" destOrd="0" presId="urn:microsoft.com/office/officeart/2005/8/layout/vList2"/>
    <dgm:cxn modelId="{6984537C-C6E5-49F6-A378-D4B87F50C85A}" type="presParOf" srcId="{79B30154-6685-46F3-B04B-DA9D63253693}" destId="{18E4889A-5A2E-42FA-8B9B-BCE9EE629536}" srcOrd="1" destOrd="0" presId="urn:microsoft.com/office/officeart/2005/8/layout/vList2"/>
    <dgm:cxn modelId="{EC339E80-5E90-41ED-921D-8C14B262659B}" type="presParOf" srcId="{79B30154-6685-46F3-B04B-DA9D63253693}" destId="{F76A2894-F7FB-4197-B0D6-062220979621}" srcOrd="2" destOrd="0" presId="urn:microsoft.com/office/officeart/2005/8/layout/vList2"/>
    <dgm:cxn modelId="{773C4394-89C3-4C49-A434-A6F24314C92D}" type="presParOf" srcId="{79B30154-6685-46F3-B04B-DA9D63253693}" destId="{59E45565-CE1E-4DAB-9B93-600867B01F60}" srcOrd="3"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1.xml><?xml version="1.0" encoding="utf-8"?>
<dgm:dataModel xmlns:dgm="http://schemas.openxmlformats.org/drawingml/2006/diagram" xmlns:a="http://schemas.openxmlformats.org/drawingml/2006/main">
  <dgm:ptLst>
    <dgm:pt modelId="{B98B3ABB-E5FC-4804-A201-366F3D8B5AAA}" type="doc">
      <dgm:prSet loTypeId="urn:microsoft.com/office/officeart/2005/8/layout/vList2" loCatId="list" qsTypeId="urn:microsoft.com/office/officeart/2005/8/quickstyle/simple1" qsCatId="simple" csTypeId="urn:microsoft.com/office/officeart/2005/8/colors/accent1_2" csCatId="accent1"/>
      <dgm:spPr/>
      <dgm:t>
        <a:bodyPr/>
        <a:lstStyle/>
        <a:p>
          <a:endParaRPr lang="en-US"/>
        </a:p>
      </dgm:t>
    </dgm:pt>
    <dgm:pt modelId="{B309B64F-2658-463A-98FC-41DA5DF2B4A4}">
      <dgm:prSet/>
      <dgm:spPr/>
      <dgm:t>
        <a:bodyPr/>
        <a:lstStyle/>
        <a:p>
          <a:pPr algn="ctr" rtl="0"/>
          <a:r>
            <a:rPr lang="en-US" dirty="0" smtClean="0">
              <a:latin typeface="Times New Roman" panose="02020603050405020304" pitchFamily="18" charset="0"/>
              <a:cs typeface="Times New Roman" panose="02020603050405020304" pitchFamily="18" charset="0"/>
            </a:rPr>
            <a:t>NYSTAGMUS</a:t>
          </a:r>
          <a:endParaRPr lang="en-US" dirty="0">
            <a:latin typeface="Times New Roman" panose="02020603050405020304" pitchFamily="18" charset="0"/>
            <a:cs typeface="Times New Roman" panose="02020603050405020304" pitchFamily="18" charset="0"/>
          </a:endParaRPr>
        </a:p>
      </dgm:t>
    </dgm:pt>
    <dgm:pt modelId="{927DF062-E4AF-4D8D-B828-EAAFBBFBEEE4}" type="parTrans" cxnId="{78794A77-A4DC-406A-ACA6-21B390298E1C}">
      <dgm:prSet/>
      <dgm:spPr/>
      <dgm:t>
        <a:bodyPr/>
        <a:lstStyle/>
        <a:p>
          <a:endParaRPr lang="en-US"/>
        </a:p>
      </dgm:t>
    </dgm:pt>
    <dgm:pt modelId="{5537456C-BB4C-4536-B98D-CC2F457491C0}" type="sibTrans" cxnId="{78794A77-A4DC-406A-ACA6-21B390298E1C}">
      <dgm:prSet/>
      <dgm:spPr/>
      <dgm:t>
        <a:bodyPr/>
        <a:lstStyle/>
        <a:p>
          <a:endParaRPr lang="en-US"/>
        </a:p>
      </dgm:t>
    </dgm:pt>
    <dgm:pt modelId="{B05A22DD-2A2E-4096-A9F9-28E1A9A17FCC}" type="pres">
      <dgm:prSet presAssocID="{B98B3ABB-E5FC-4804-A201-366F3D8B5AAA}" presName="linear" presStyleCnt="0">
        <dgm:presLayoutVars>
          <dgm:animLvl val="lvl"/>
          <dgm:resizeHandles val="exact"/>
        </dgm:presLayoutVars>
      </dgm:prSet>
      <dgm:spPr/>
      <dgm:t>
        <a:bodyPr/>
        <a:lstStyle/>
        <a:p>
          <a:endParaRPr lang="en-US"/>
        </a:p>
      </dgm:t>
    </dgm:pt>
    <dgm:pt modelId="{653B02D0-0793-4251-ABE0-B1F8A0D33E29}" type="pres">
      <dgm:prSet presAssocID="{B309B64F-2658-463A-98FC-41DA5DF2B4A4}" presName="parentText" presStyleLbl="node1" presStyleIdx="0" presStyleCnt="1">
        <dgm:presLayoutVars>
          <dgm:chMax val="0"/>
          <dgm:bulletEnabled val="1"/>
        </dgm:presLayoutVars>
      </dgm:prSet>
      <dgm:spPr/>
      <dgm:t>
        <a:bodyPr/>
        <a:lstStyle/>
        <a:p>
          <a:endParaRPr lang="en-US"/>
        </a:p>
      </dgm:t>
    </dgm:pt>
  </dgm:ptLst>
  <dgm:cxnLst>
    <dgm:cxn modelId="{78794A77-A4DC-406A-ACA6-21B390298E1C}" srcId="{B98B3ABB-E5FC-4804-A201-366F3D8B5AAA}" destId="{B309B64F-2658-463A-98FC-41DA5DF2B4A4}" srcOrd="0" destOrd="0" parTransId="{927DF062-E4AF-4D8D-B828-EAAFBBFBEEE4}" sibTransId="{5537456C-BB4C-4536-B98D-CC2F457491C0}"/>
    <dgm:cxn modelId="{DA52C52C-8DF6-4532-A978-AB8BDD7AF939}" type="presOf" srcId="{B98B3ABB-E5FC-4804-A201-366F3D8B5AAA}" destId="{B05A22DD-2A2E-4096-A9F9-28E1A9A17FCC}" srcOrd="0" destOrd="0" presId="urn:microsoft.com/office/officeart/2005/8/layout/vList2"/>
    <dgm:cxn modelId="{D2A30CE9-612B-4F26-8A13-E8DBF7A818DE}" type="presOf" srcId="{B309B64F-2658-463A-98FC-41DA5DF2B4A4}" destId="{653B02D0-0793-4251-ABE0-B1F8A0D33E29}" srcOrd="0" destOrd="0" presId="urn:microsoft.com/office/officeart/2005/8/layout/vList2"/>
    <dgm:cxn modelId="{E68F6A22-7A56-4FE8-B8F7-DFB1604C8312}" type="presParOf" srcId="{B05A22DD-2A2E-4096-A9F9-28E1A9A17FCC}" destId="{653B02D0-0793-4251-ABE0-B1F8A0D33E29}" srcOrd="0"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2.xml><?xml version="1.0" encoding="utf-8"?>
<dgm:dataModel xmlns:dgm="http://schemas.openxmlformats.org/drawingml/2006/diagram" xmlns:a="http://schemas.openxmlformats.org/drawingml/2006/main">
  <dgm:ptLst>
    <dgm:pt modelId="{8799692E-8287-482E-AFB1-40284C8DD626}"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D741345B-0EC6-4878-9FC2-1E9BB536E7A3}">
      <dgm:prSet phldrT="[Text]" custT="1"/>
      <dgm:spPr/>
      <dgm:t>
        <a:bodyPr/>
        <a:lstStyle/>
        <a:p>
          <a:r>
            <a:rPr lang="en-US" sz="2000" dirty="0" smtClean="0">
              <a:latin typeface="Times New Roman" panose="02020603050405020304" pitchFamily="18" charset="0"/>
              <a:cs typeface="Times New Roman" panose="02020603050405020304" pitchFamily="18" charset="0"/>
            </a:rPr>
            <a:t>Nystagmus is repetitive, involuntary, alternating back-and-forth (to-and-fro) movements (oscillation) of the eye</a:t>
          </a:r>
          <a:endParaRPr lang="en-US" sz="2000" dirty="0">
            <a:latin typeface="Times New Roman" panose="02020603050405020304" pitchFamily="18" charset="0"/>
            <a:cs typeface="Times New Roman" panose="02020603050405020304" pitchFamily="18" charset="0"/>
          </a:endParaRPr>
        </a:p>
      </dgm:t>
    </dgm:pt>
    <dgm:pt modelId="{476E2C23-598B-4E7D-B2E8-91327B4DAF5E}" type="parTrans" cxnId="{67BE2680-EA19-4A63-8271-463BC88AFB46}">
      <dgm:prSet/>
      <dgm:spPr/>
      <dgm:t>
        <a:bodyPr/>
        <a:lstStyle/>
        <a:p>
          <a:endParaRPr lang="en-US"/>
        </a:p>
      </dgm:t>
    </dgm:pt>
    <dgm:pt modelId="{082EF92C-07B7-4ADD-8786-9960EE797EF4}" type="sibTrans" cxnId="{67BE2680-EA19-4A63-8271-463BC88AFB46}">
      <dgm:prSet/>
      <dgm:spPr/>
      <dgm:t>
        <a:bodyPr/>
        <a:lstStyle/>
        <a:p>
          <a:endParaRPr lang="en-US"/>
        </a:p>
      </dgm:t>
    </dgm:pt>
    <dgm:pt modelId="{2B58E502-F1C8-475F-9872-7C779CC00D9A}">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It can be classified according to the CAUSES and CLINICAL TYPES</a:t>
          </a:r>
          <a:endParaRPr lang="en-US" sz="2000" dirty="0">
            <a:latin typeface="Times New Roman" panose="02020603050405020304" pitchFamily="18" charset="0"/>
            <a:cs typeface="Times New Roman" panose="02020603050405020304" pitchFamily="18" charset="0"/>
          </a:endParaRPr>
        </a:p>
      </dgm:t>
    </dgm:pt>
    <dgm:pt modelId="{74AD6D1C-E961-442A-9FE7-A1A94012AA5E}" type="parTrans" cxnId="{A3D8E984-D416-405A-98B7-2EE9D5DF98F5}">
      <dgm:prSet/>
      <dgm:spPr/>
      <dgm:t>
        <a:bodyPr/>
        <a:lstStyle/>
        <a:p>
          <a:endParaRPr lang="en-US"/>
        </a:p>
      </dgm:t>
    </dgm:pt>
    <dgm:pt modelId="{EE03DF80-75A2-4A9C-AA17-B7299683230C}" type="sibTrans" cxnId="{A3D8E984-D416-405A-98B7-2EE9D5DF98F5}">
      <dgm:prSet/>
      <dgm:spPr/>
      <dgm:t>
        <a:bodyPr/>
        <a:lstStyle/>
        <a:p>
          <a:endParaRPr lang="en-US"/>
        </a:p>
      </dgm:t>
    </dgm:pt>
    <dgm:pt modelId="{06D85DE2-7E3F-4B16-BEB0-29A177014650}" type="pres">
      <dgm:prSet presAssocID="{8799692E-8287-482E-AFB1-40284C8DD626}" presName="linear" presStyleCnt="0">
        <dgm:presLayoutVars>
          <dgm:animLvl val="lvl"/>
          <dgm:resizeHandles val="exact"/>
        </dgm:presLayoutVars>
      </dgm:prSet>
      <dgm:spPr/>
      <dgm:t>
        <a:bodyPr/>
        <a:lstStyle/>
        <a:p>
          <a:endParaRPr lang="en-US"/>
        </a:p>
      </dgm:t>
    </dgm:pt>
    <dgm:pt modelId="{EFC0C098-A8AF-45D7-8D74-85AEC5CA9254}" type="pres">
      <dgm:prSet presAssocID="{D741345B-0EC6-4878-9FC2-1E9BB536E7A3}" presName="parentText" presStyleLbl="node1" presStyleIdx="0" presStyleCnt="2">
        <dgm:presLayoutVars>
          <dgm:chMax val="0"/>
          <dgm:bulletEnabled val="1"/>
        </dgm:presLayoutVars>
      </dgm:prSet>
      <dgm:spPr/>
      <dgm:t>
        <a:bodyPr/>
        <a:lstStyle/>
        <a:p>
          <a:endParaRPr lang="en-US"/>
        </a:p>
      </dgm:t>
    </dgm:pt>
    <dgm:pt modelId="{B75E98E0-410A-4856-B7C1-E41BACC318A0}" type="pres">
      <dgm:prSet presAssocID="{082EF92C-07B7-4ADD-8786-9960EE797EF4}" presName="spacer" presStyleCnt="0"/>
      <dgm:spPr/>
    </dgm:pt>
    <dgm:pt modelId="{B456719D-4A2C-4FFF-BBC2-5E81BD0EDB46}" type="pres">
      <dgm:prSet presAssocID="{2B58E502-F1C8-475F-9872-7C779CC00D9A}" presName="parentText" presStyleLbl="node1" presStyleIdx="1" presStyleCnt="2">
        <dgm:presLayoutVars>
          <dgm:chMax val="0"/>
          <dgm:bulletEnabled val="1"/>
        </dgm:presLayoutVars>
      </dgm:prSet>
      <dgm:spPr/>
      <dgm:t>
        <a:bodyPr/>
        <a:lstStyle/>
        <a:p>
          <a:endParaRPr lang="en-US"/>
        </a:p>
      </dgm:t>
    </dgm:pt>
  </dgm:ptLst>
  <dgm:cxnLst>
    <dgm:cxn modelId="{A3D8E984-D416-405A-98B7-2EE9D5DF98F5}" srcId="{8799692E-8287-482E-AFB1-40284C8DD626}" destId="{2B58E502-F1C8-475F-9872-7C779CC00D9A}" srcOrd="1" destOrd="0" parTransId="{74AD6D1C-E961-442A-9FE7-A1A94012AA5E}" sibTransId="{EE03DF80-75A2-4A9C-AA17-B7299683230C}"/>
    <dgm:cxn modelId="{67BE2680-EA19-4A63-8271-463BC88AFB46}" srcId="{8799692E-8287-482E-AFB1-40284C8DD626}" destId="{D741345B-0EC6-4878-9FC2-1E9BB536E7A3}" srcOrd="0" destOrd="0" parTransId="{476E2C23-598B-4E7D-B2E8-91327B4DAF5E}" sibTransId="{082EF92C-07B7-4ADD-8786-9960EE797EF4}"/>
    <dgm:cxn modelId="{CF6DA2C6-D289-449E-BAAC-004A80487C3C}" type="presOf" srcId="{2B58E502-F1C8-475F-9872-7C779CC00D9A}" destId="{B456719D-4A2C-4FFF-BBC2-5E81BD0EDB46}" srcOrd="0" destOrd="0" presId="urn:microsoft.com/office/officeart/2005/8/layout/vList2"/>
    <dgm:cxn modelId="{EF1F4858-708D-4745-ACB1-FDAAE90F277E}" type="presOf" srcId="{8799692E-8287-482E-AFB1-40284C8DD626}" destId="{06D85DE2-7E3F-4B16-BEB0-29A177014650}" srcOrd="0" destOrd="0" presId="urn:microsoft.com/office/officeart/2005/8/layout/vList2"/>
    <dgm:cxn modelId="{33BA466C-495E-4037-A09E-24D9FBBDFEBA}" type="presOf" srcId="{D741345B-0EC6-4878-9FC2-1E9BB536E7A3}" destId="{EFC0C098-A8AF-45D7-8D74-85AEC5CA9254}" srcOrd="0" destOrd="0" presId="urn:microsoft.com/office/officeart/2005/8/layout/vList2"/>
    <dgm:cxn modelId="{349830C6-D001-4CFA-87FE-3BAF769EDB9F}" type="presParOf" srcId="{06D85DE2-7E3F-4B16-BEB0-29A177014650}" destId="{EFC0C098-A8AF-45D7-8D74-85AEC5CA9254}" srcOrd="0" destOrd="0" presId="urn:microsoft.com/office/officeart/2005/8/layout/vList2"/>
    <dgm:cxn modelId="{E9BF9FCF-C36D-4905-AF20-59D2674A904A}" type="presParOf" srcId="{06D85DE2-7E3F-4B16-BEB0-29A177014650}" destId="{B75E98E0-410A-4856-B7C1-E41BACC318A0}" srcOrd="1" destOrd="0" presId="urn:microsoft.com/office/officeart/2005/8/layout/vList2"/>
    <dgm:cxn modelId="{4C82E1B7-D2E8-4CF2-AE5E-5083BD93C5CD}" type="presParOf" srcId="{06D85DE2-7E3F-4B16-BEB0-29A177014650}" destId="{B456719D-4A2C-4FFF-BBC2-5E81BD0EDB46}" srcOrd="2"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3.xml><?xml version="1.0" encoding="utf-8"?>
<dgm:dataModel xmlns:dgm="http://schemas.openxmlformats.org/drawingml/2006/diagram" xmlns:a="http://schemas.openxmlformats.org/drawingml/2006/main">
  <dgm:ptLst>
    <dgm:pt modelId="{E21125A5-97BD-4ECC-B8B4-AE7E79E69086}"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E91E1198-C21F-42C8-8A98-E681399532A7}">
      <dgm:prSet phldrT="[Text]" custT="1"/>
      <dgm:spPr/>
      <dgm:t>
        <a:bodyPr/>
        <a:lstStyle/>
        <a:p>
          <a:r>
            <a:rPr lang="en-US" sz="2000" dirty="0" smtClean="0">
              <a:latin typeface="Times New Roman" panose="02020603050405020304" pitchFamily="18" charset="0"/>
              <a:cs typeface="Times New Roman" panose="02020603050405020304" pitchFamily="18" charset="0"/>
            </a:rPr>
            <a:t>CAUSES OF NYSTAGMUS (can be)</a:t>
          </a:r>
          <a:endParaRPr lang="en-US" sz="2000" dirty="0">
            <a:latin typeface="Times New Roman" panose="02020603050405020304" pitchFamily="18" charset="0"/>
            <a:cs typeface="Times New Roman" panose="02020603050405020304" pitchFamily="18" charset="0"/>
          </a:endParaRPr>
        </a:p>
      </dgm:t>
    </dgm:pt>
    <dgm:pt modelId="{25245FDC-A4AA-4F50-8FBC-0B06EFE7B6F7}" type="parTrans" cxnId="{A2B3B0FB-5FDF-4A75-A204-668FEC64B0E7}">
      <dgm:prSet/>
      <dgm:spPr/>
      <dgm:t>
        <a:bodyPr/>
        <a:lstStyle/>
        <a:p>
          <a:endParaRPr lang="en-US"/>
        </a:p>
      </dgm:t>
    </dgm:pt>
    <dgm:pt modelId="{E2CBE3A5-6153-42CE-88AC-EC9D480DFA31}" type="sibTrans" cxnId="{A2B3B0FB-5FDF-4A75-A204-668FEC64B0E7}">
      <dgm:prSet/>
      <dgm:spPr/>
      <dgm:t>
        <a:bodyPr/>
        <a:lstStyle/>
        <a:p>
          <a:endParaRPr lang="en-US"/>
        </a:p>
      </dgm:t>
    </dgm:pt>
    <dgm:pt modelId="{4302679F-2D30-424F-9972-BF3AF59A966D}">
      <dgm:prSet phldrT="[Text]" custT="1"/>
      <dgm:spPr/>
      <dgm:t>
        <a:bodyPr/>
        <a:lstStyle/>
        <a:p>
          <a:r>
            <a:rPr lang="en-US" sz="2000" dirty="0" smtClean="0">
              <a:latin typeface="Times New Roman" panose="02020603050405020304" pitchFamily="18" charset="0"/>
              <a:cs typeface="Times New Roman" panose="02020603050405020304" pitchFamily="18" charset="0"/>
            </a:rPr>
            <a:t>3. </a:t>
          </a:r>
          <a:r>
            <a:rPr lang="en-US" sz="2000" b="1" dirty="0" smtClean="0">
              <a:latin typeface="Times New Roman" panose="02020603050405020304" pitchFamily="18" charset="0"/>
              <a:cs typeface="Times New Roman" panose="02020603050405020304" pitchFamily="18" charset="0"/>
            </a:rPr>
            <a:t>OCULAR Nystagmus</a:t>
          </a:r>
          <a:endParaRPr lang="en-US" sz="2000" b="1" dirty="0">
            <a:latin typeface="Times New Roman" panose="02020603050405020304" pitchFamily="18" charset="0"/>
            <a:cs typeface="Times New Roman" panose="02020603050405020304" pitchFamily="18" charset="0"/>
          </a:endParaRPr>
        </a:p>
      </dgm:t>
    </dgm:pt>
    <dgm:pt modelId="{7F4A6C31-D695-4D3F-9E07-3DB4B445ADE4}" type="parTrans" cxnId="{8595BC6C-E5A9-40C4-A6F2-5F0D9D2B676E}">
      <dgm:prSet/>
      <dgm:spPr/>
      <dgm:t>
        <a:bodyPr/>
        <a:lstStyle/>
        <a:p>
          <a:endParaRPr lang="en-US"/>
        </a:p>
      </dgm:t>
    </dgm:pt>
    <dgm:pt modelId="{E08FE0C9-BD89-47AE-9301-464D5EC6EC20}" type="sibTrans" cxnId="{8595BC6C-E5A9-40C4-A6F2-5F0D9D2B676E}">
      <dgm:prSet/>
      <dgm:spPr/>
      <dgm:t>
        <a:bodyPr/>
        <a:lstStyle/>
        <a:p>
          <a:endParaRPr lang="en-US"/>
        </a:p>
      </dgm:t>
    </dgm:pt>
    <dgm:pt modelId="{D52B8919-FDBD-4300-B6BC-2855CE37393D}">
      <dgm:prSet phldrT="[Text]" custT="1"/>
      <dgm:spPr/>
      <dgm:t>
        <a:bodyPr/>
        <a:lstStyle/>
        <a:p>
          <a:r>
            <a:rPr lang="en-US" sz="2000" dirty="0" smtClean="0">
              <a:latin typeface="Times New Roman" panose="02020603050405020304" pitchFamily="18" charset="0"/>
              <a:cs typeface="Times New Roman" panose="02020603050405020304" pitchFamily="18" charset="0"/>
            </a:rPr>
            <a:t>1. </a:t>
          </a:r>
          <a:r>
            <a:rPr lang="en-US" sz="2000" b="1" dirty="0" smtClean="0">
              <a:latin typeface="Times New Roman" panose="02020603050405020304" pitchFamily="18" charset="0"/>
              <a:cs typeface="Times New Roman" panose="02020603050405020304" pitchFamily="18" charset="0"/>
            </a:rPr>
            <a:t>PHYSIOLOGICAL Nystagmus</a:t>
          </a:r>
          <a:endParaRPr lang="en-US" sz="2000" b="1" dirty="0">
            <a:latin typeface="Times New Roman" panose="02020603050405020304" pitchFamily="18" charset="0"/>
            <a:cs typeface="Times New Roman" panose="02020603050405020304" pitchFamily="18" charset="0"/>
          </a:endParaRPr>
        </a:p>
      </dgm:t>
    </dgm:pt>
    <dgm:pt modelId="{083C00E7-EE29-401C-90BB-CB8DB6B6A90F}" type="parTrans" cxnId="{E83733AD-F83D-4488-8F1B-25C76D0E7717}">
      <dgm:prSet/>
      <dgm:spPr/>
      <dgm:t>
        <a:bodyPr/>
        <a:lstStyle/>
        <a:p>
          <a:endParaRPr lang="en-US"/>
        </a:p>
      </dgm:t>
    </dgm:pt>
    <dgm:pt modelId="{12C8A993-727D-4DD1-A31D-D6C76392CEEF}" type="sibTrans" cxnId="{E83733AD-F83D-4488-8F1B-25C76D0E7717}">
      <dgm:prSet/>
      <dgm:spPr/>
      <dgm:t>
        <a:bodyPr/>
        <a:lstStyle/>
        <a:p>
          <a:endParaRPr lang="en-US"/>
        </a:p>
      </dgm:t>
    </dgm:pt>
    <dgm:pt modelId="{E77B1386-0E11-4A2A-B192-7EE9584CAC01}">
      <dgm:prSet phldrT="[Text]" custT="1"/>
      <dgm:spPr/>
      <dgm:t>
        <a:bodyPr/>
        <a:lstStyle/>
        <a:p>
          <a:r>
            <a:rPr lang="en-US" sz="2000" dirty="0" smtClean="0">
              <a:latin typeface="Times New Roman" panose="02020603050405020304" pitchFamily="18" charset="0"/>
              <a:cs typeface="Times New Roman" panose="02020603050405020304" pitchFamily="18" charset="0"/>
            </a:rPr>
            <a:t>2. </a:t>
          </a:r>
          <a:r>
            <a:rPr lang="en-US" sz="2000" b="1" dirty="0" smtClean="0">
              <a:latin typeface="Times New Roman" panose="02020603050405020304" pitchFamily="18" charset="0"/>
              <a:cs typeface="Times New Roman" panose="02020603050405020304" pitchFamily="18" charset="0"/>
            </a:rPr>
            <a:t>MOTOR IMBALANCE Nystagmus</a:t>
          </a:r>
          <a:endParaRPr lang="en-US" sz="2000" b="1" dirty="0">
            <a:latin typeface="Times New Roman" panose="02020603050405020304" pitchFamily="18" charset="0"/>
            <a:cs typeface="Times New Roman" panose="02020603050405020304" pitchFamily="18" charset="0"/>
          </a:endParaRPr>
        </a:p>
      </dgm:t>
    </dgm:pt>
    <dgm:pt modelId="{38C4BEAB-21FC-4B9F-86E5-AC991A038F07}" type="parTrans" cxnId="{19B3DF6A-E596-44D1-8186-9B91E9984F50}">
      <dgm:prSet/>
      <dgm:spPr/>
      <dgm:t>
        <a:bodyPr/>
        <a:lstStyle/>
        <a:p>
          <a:endParaRPr lang="en-US"/>
        </a:p>
      </dgm:t>
    </dgm:pt>
    <dgm:pt modelId="{3E232AE0-C45B-4B42-87E0-7BEC850BBB53}" type="sibTrans" cxnId="{19B3DF6A-E596-44D1-8186-9B91E9984F50}">
      <dgm:prSet/>
      <dgm:spPr/>
      <dgm:t>
        <a:bodyPr/>
        <a:lstStyle/>
        <a:p>
          <a:endParaRPr lang="en-US"/>
        </a:p>
      </dgm:t>
    </dgm:pt>
    <dgm:pt modelId="{B6F2FB95-3376-479A-AB84-904E6E1F93A7}" type="pres">
      <dgm:prSet presAssocID="{E21125A5-97BD-4ECC-B8B4-AE7E79E69086}" presName="Name0" presStyleCnt="0">
        <dgm:presLayoutVars>
          <dgm:dir/>
          <dgm:animLvl val="lvl"/>
          <dgm:resizeHandles val="exact"/>
        </dgm:presLayoutVars>
      </dgm:prSet>
      <dgm:spPr/>
      <dgm:t>
        <a:bodyPr/>
        <a:lstStyle/>
        <a:p>
          <a:endParaRPr lang="en-US"/>
        </a:p>
      </dgm:t>
    </dgm:pt>
    <dgm:pt modelId="{A4F13B0E-90CD-4B13-9A29-0D1EA7758C5E}" type="pres">
      <dgm:prSet presAssocID="{E91E1198-C21F-42C8-8A98-E681399532A7}" presName="linNode" presStyleCnt="0"/>
      <dgm:spPr/>
    </dgm:pt>
    <dgm:pt modelId="{ABB8C1AE-CFCF-44B3-81F1-E2AAFCE2D937}" type="pres">
      <dgm:prSet presAssocID="{E91E1198-C21F-42C8-8A98-E681399532A7}" presName="parentText" presStyleLbl="node1" presStyleIdx="0" presStyleCnt="1">
        <dgm:presLayoutVars>
          <dgm:chMax val="1"/>
          <dgm:bulletEnabled val="1"/>
        </dgm:presLayoutVars>
      </dgm:prSet>
      <dgm:spPr/>
      <dgm:t>
        <a:bodyPr/>
        <a:lstStyle/>
        <a:p>
          <a:endParaRPr lang="en-US"/>
        </a:p>
      </dgm:t>
    </dgm:pt>
    <dgm:pt modelId="{07F3DD8D-0652-4897-8F9B-447A081A4085}" type="pres">
      <dgm:prSet presAssocID="{E91E1198-C21F-42C8-8A98-E681399532A7}" presName="descendantText" presStyleLbl="alignAccFollowNode1" presStyleIdx="0" presStyleCnt="1" custScaleX="140294" custScaleY="120997">
        <dgm:presLayoutVars>
          <dgm:bulletEnabled val="1"/>
        </dgm:presLayoutVars>
      </dgm:prSet>
      <dgm:spPr/>
      <dgm:t>
        <a:bodyPr/>
        <a:lstStyle/>
        <a:p>
          <a:endParaRPr lang="en-US"/>
        </a:p>
      </dgm:t>
    </dgm:pt>
  </dgm:ptLst>
  <dgm:cxnLst>
    <dgm:cxn modelId="{B430A786-8DA3-4763-95D5-7B44F3CC9942}" type="presOf" srcId="{E91E1198-C21F-42C8-8A98-E681399532A7}" destId="{ABB8C1AE-CFCF-44B3-81F1-E2AAFCE2D937}" srcOrd="0" destOrd="0" presId="urn:microsoft.com/office/officeart/2005/8/layout/vList5"/>
    <dgm:cxn modelId="{233D9D23-7D70-430E-B9CB-07CF2D6AF630}" type="presOf" srcId="{E21125A5-97BD-4ECC-B8B4-AE7E79E69086}" destId="{B6F2FB95-3376-479A-AB84-904E6E1F93A7}" srcOrd="0" destOrd="0" presId="urn:microsoft.com/office/officeart/2005/8/layout/vList5"/>
    <dgm:cxn modelId="{19B3DF6A-E596-44D1-8186-9B91E9984F50}" srcId="{E91E1198-C21F-42C8-8A98-E681399532A7}" destId="{E77B1386-0E11-4A2A-B192-7EE9584CAC01}" srcOrd="1" destOrd="0" parTransId="{38C4BEAB-21FC-4B9F-86E5-AC991A038F07}" sibTransId="{3E232AE0-C45B-4B42-87E0-7BEC850BBB53}"/>
    <dgm:cxn modelId="{8595BC6C-E5A9-40C4-A6F2-5F0D9D2B676E}" srcId="{E91E1198-C21F-42C8-8A98-E681399532A7}" destId="{4302679F-2D30-424F-9972-BF3AF59A966D}" srcOrd="2" destOrd="0" parTransId="{7F4A6C31-D695-4D3F-9E07-3DB4B445ADE4}" sibTransId="{E08FE0C9-BD89-47AE-9301-464D5EC6EC20}"/>
    <dgm:cxn modelId="{D2A90A65-8D43-4CF8-816E-EE19999E50F4}" type="presOf" srcId="{4302679F-2D30-424F-9972-BF3AF59A966D}" destId="{07F3DD8D-0652-4897-8F9B-447A081A4085}" srcOrd="0" destOrd="2" presId="urn:microsoft.com/office/officeart/2005/8/layout/vList5"/>
    <dgm:cxn modelId="{79A2666E-4984-46C5-B5BE-5AA77E5A1EBC}" type="presOf" srcId="{D52B8919-FDBD-4300-B6BC-2855CE37393D}" destId="{07F3DD8D-0652-4897-8F9B-447A081A4085}" srcOrd="0" destOrd="0" presId="urn:microsoft.com/office/officeart/2005/8/layout/vList5"/>
    <dgm:cxn modelId="{E83733AD-F83D-4488-8F1B-25C76D0E7717}" srcId="{E91E1198-C21F-42C8-8A98-E681399532A7}" destId="{D52B8919-FDBD-4300-B6BC-2855CE37393D}" srcOrd="0" destOrd="0" parTransId="{083C00E7-EE29-401C-90BB-CB8DB6B6A90F}" sibTransId="{12C8A993-727D-4DD1-A31D-D6C76392CEEF}"/>
    <dgm:cxn modelId="{A2B3B0FB-5FDF-4A75-A204-668FEC64B0E7}" srcId="{E21125A5-97BD-4ECC-B8B4-AE7E79E69086}" destId="{E91E1198-C21F-42C8-8A98-E681399532A7}" srcOrd="0" destOrd="0" parTransId="{25245FDC-A4AA-4F50-8FBC-0B06EFE7B6F7}" sibTransId="{E2CBE3A5-6153-42CE-88AC-EC9D480DFA31}"/>
    <dgm:cxn modelId="{C379342F-566A-4486-8E51-BC4E4D9913A4}" type="presOf" srcId="{E77B1386-0E11-4A2A-B192-7EE9584CAC01}" destId="{07F3DD8D-0652-4897-8F9B-447A081A4085}" srcOrd="0" destOrd="1" presId="urn:microsoft.com/office/officeart/2005/8/layout/vList5"/>
    <dgm:cxn modelId="{1A3994B9-5C42-4F96-8213-B7F9465CF091}" type="presParOf" srcId="{B6F2FB95-3376-479A-AB84-904E6E1F93A7}" destId="{A4F13B0E-90CD-4B13-9A29-0D1EA7758C5E}" srcOrd="0" destOrd="0" presId="urn:microsoft.com/office/officeart/2005/8/layout/vList5"/>
    <dgm:cxn modelId="{D514B7B3-EFF2-4488-8923-AE39E7F6872D}" type="presParOf" srcId="{A4F13B0E-90CD-4B13-9A29-0D1EA7758C5E}" destId="{ABB8C1AE-CFCF-44B3-81F1-E2AAFCE2D937}" srcOrd="0" destOrd="0" presId="urn:microsoft.com/office/officeart/2005/8/layout/vList5"/>
    <dgm:cxn modelId="{13242F42-7533-41AA-BD2F-A7EFABAEE6FE}" type="presParOf" srcId="{A4F13B0E-90CD-4B13-9A29-0D1EA7758C5E}" destId="{07F3DD8D-0652-4897-8F9B-447A081A4085}"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84.xml><?xml version="1.0" encoding="utf-8"?>
<dgm:dataModel xmlns:dgm="http://schemas.openxmlformats.org/drawingml/2006/diagram" xmlns:a="http://schemas.openxmlformats.org/drawingml/2006/main">
  <dgm:ptLst>
    <dgm:pt modelId="{E21125A5-97BD-4ECC-B8B4-AE7E79E69086}"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E91E1198-C21F-42C8-8A98-E681399532A7}">
      <dgm:prSet phldrT="[Text]" custT="1"/>
      <dgm:spPr/>
      <dgm:t>
        <a:bodyPr/>
        <a:lstStyle/>
        <a:p>
          <a:r>
            <a:rPr lang="en-US" sz="2000" dirty="0" smtClean="0">
              <a:latin typeface="Times New Roman" panose="02020603050405020304" pitchFamily="18" charset="0"/>
              <a:cs typeface="Times New Roman" panose="02020603050405020304" pitchFamily="18" charset="0"/>
            </a:rPr>
            <a:t>CLINICAL TYPES OF NYSTAGMUS</a:t>
          </a:r>
          <a:endParaRPr lang="en-US" sz="2000" dirty="0">
            <a:latin typeface="Times New Roman" panose="02020603050405020304" pitchFamily="18" charset="0"/>
            <a:cs typeface="Times New Roman" panose="02020603050405020304" pitchFamily="18" charset="0"/>
          </a:endParaRPr>
        </a:p>
      </dgm:t>
    </dgm:pt>
    <dgm:pt modelId="{25245FDC-A4AA-4F50-8FBC-0B06EFE7B6F7}" type="parTrans" cxnId="{A2B3B0FB-5FDF-4A75-A204-668FEC64B0E7}">
      <dgm:prSet/>
      <dgm:spPr/>
      <dgm:t>
        <a:bodyPr/>
        <a:lstStyle/>
        <a:p>
          <a:endParaRPr lang="en-US"/>
        </a:p>
      </dgm:t>
    </dgm:pt>
    <dgm:pt modelId="{E2CBE3A5-6153-42CE-88AC-EC9D480DFA31}" type="sibTrans" cxnId="{A2B3B0FB-5FDF-4A75-A204-668FEC64B0E7}">
      <dgm:prSet/>
      <dgm:spPr/>
      <dgm:t>
        <a:bodyPr/>
        <a:lstStyle/>
        <a:p>
          <a:endParaRPr lang="en-US"/>
        </a:p>
      </dgm:t>
    </dgm:pt>
    <dgm:pt modelId="{4302679F-2D30-424F-9972-BF3AF59A966D}">
      <dgm:prSet phldrT="[Text]" custT="1"/>
      <dgm:spPr/>
      <dgm:t>
        <a:bodyPr/>
        <a:lstStyle/>
        <a:p>
          <a:r>
            <a:rPr lang="en-US" sz="2000" dirty="0" smtClean="0">
              <a:latin typeface="Times New Roman" panose="02020603050405020304" pitchFamily="18" charset="0"/>
              <a:cs typeface="Times New Roman" panose="02020603050405020304" pitchFamily="18" charset="0"/>
            </a:rPr>
            <a:t>3. </a:t>
          </a:r>
          <a:r>
            <a:rPr lang="en-US" sz="2000" b="1" u="sng" dirty="0" smtClean="0">
              <a:latin typeface="Times New Roman" panose="02020603050405020304" pitchFamily="18" charset="0"/>
              <a:cs typeface="Times New Roman" panose="02020603050405020304" pitchFamily="18" charset="0"/>
            </a:rPr>
            <a:t>MIXED</a:t>
          </a:r>
          <a:r>
            <a:rPr lang="en-US" sz="2000" dirty="0" smtClean="0">
              <a:latin typeface="Times New Roman" panose="02020603050405020304" pitchFamily="18" charset="0"/>
              <a:cs typeface="Times New Roman" panose="02020603050405020304" pitchFamily="18" charset="0"/>
            </a:rPr>
            <a:t>: in this there is </a:t>
          </a:r>
          <a:r>
            <a:rPr lang="en-US" sz="2000" dirty="0" err="1" smtClean="0">
              <a:latin typeface="Times New Roman" panose="02020603050405020304" pitchFamily="18" charset="0"/>
              <a:cs typeface="Times New Roman" panose="02020603050405020304" pitchFamily="18" charset="0"/>
            </a:rPr>
            <a:t>pendular</a:t>
          </a:r>
          <a:r>
            <a:rPr lang="en-US" sz="2000" dirty="0" smtClean="0">
              <a:latin typeface="Times New Roman" panose="02020603050405020304" pitchFamily="18" charset="0"/>
              <a:cs typeface="Times New Roman" panose="02020603050405020304" pitchFamily="18" charset="0"/>
            </a:rPr>
            <a:t> nystagmus in the primary position and jerk nystagmus on lateral gaze</a:t>
          </a:r>
          <a:endParaRPr lang="en-US" sz="2000" dirty="0">
            <a:latin typeface="Times New Roman" panose="02020603050405020304" pitchFamily="18" charset="0"/>
            <a:cs typeface="Times New Roman" panose="02020603050405020304" pitchFamily="18" charset="0"/>
          </a:endParaRPr>
        </a:p>
      </dgm:t>
    </dgm:pt>
    <dgm:pt modelId="{7F4A6C31-D695-4D3F-9E07-3DB4B445ADE4}" type="parTrans" cxnId="{8595BC6C-E5A9-40C4-A6F2-5F0D9D2B676E}">
      <dgm:prSet/>
      <dgm:spPr/>
      <dgm:t>
        <a:bodyPr/>
        <a:lstStyle/>
        <a:p>
          <a:endParaRPr lang="en-US"/>
        </a:p>
      </dgm:t>
    </dgm:pt>
    <dgm:pt modelId="{E08FE0C9-BD89-47AE-9301-464D5EC6EC20}" type="sibTrans" cxnId="{8595BC6C-E5A9-40C4-A6F2-5F0D9D2B676E}">
      <dgm:prSet/>
      <dgm:spPr/>
      <dgm:t>
        <a:bodyPr/>
        <a:lstStyle/>
        <a:p>
          <a:endParaRPr lang="en-US"/>
        </a:p>
      </dgm:t>
    </dgm:pt>
    <dgm:pt modelId="{D52B8919-FDBD-4300-B6BC-2855CE37393D}">
      <dgm:prSet phldrT="[Text]" custT="1"/>
      <dgm:spPr/>
      <dgm:t>
        <a:bodyPr/>
        <a:lstStyle/>
        <a:p>
          <a:r>
            <a:rPr lang="en-US" sz="2000" dirty="0" smtClean="0">
              <a:latin typeface="Times New Roman" panose="02020603050405020304" pitchFamily="18" charset="0"/>
              <a:cs typeface="Times New Roman" panose="02020603050405020304" pitchFamily="18" charset="0"/>
            </a:rPr>
            <a:t>1. </a:t>
          </a:r>
          <a:r>
            <a:rPr lang="en-US" sz="2000" b="1" u="sng" dirty="0" smtClean="0">
              <a:latin typeface="Times New Roman" panose="02020603050405020304" pitchFamily="18" charset="0"/>
              <a:cs typeface="Times New Roman" panose="02020603050405020304" pitchFamily="18" charset="0"/>
            </a:rPr>
            <a:t>JERK</a:t>
          </a:r>
          <a:r>
            <a:rPr lang="en-US" sz="2000" dirty="0" smtClean="0">
              <a:latin typeface="Times New Roman" panose="02020603050405020304" pitchFamily="18" charset="0"/>
              <a:cs typeface="Times New Roman" panose="02020603050405020304" pitchFamily="18" charset="0"/>
            </a:rPr>
            <a:t>: this has a slow drift and a corrective fast phase.                                  The direction of the nystagmus is designated by the direction of the fast component as follows: right, left, up, down and rotatory.                                                Jack nystagmus can be divided into:                                                                                          </a:t>
          </a:r>
          <a:r>
            <a:rPr lang="en-US" sz="2000" b="1" dirty="0" smtClean="0">
              <a:latin typeface="Times New Roman" panose="02020603050405020304" pitchFamily="18" charset="0"/>
              <a:cs typeface="Times New Roman" panose="02020603050405020304" pitchFamily="18" charset="0"/>
            </a:rPr>
            <a:t>• gaze-evoked </a:t>
          </a:r>
          <a:r>
            <a:rPr lang="en-US" sz="2000" dirty="0" smtClean="0">
              <a:latin typeface="Times New Roman" panose="02020603050405020304" pitchFamily="18" charset="0"/>
              <a:cs typeface="Times New Roman" panose="02020603050405020304" pitchFamily="18" charset="0"/>
            </a:rPr>
            <a:t>(i.e. vestibular) and                                                                • </a:t>
          </a:r>
          <a:r>
            <a:rPr lang="en-US" sz="2000" b="1" dirty="0" smtClean="0">
              <a:latin typeface="Times New Roman" panose="02020603050405020304" pitchFamily="18" charset="0"/>
              <a:cs typeface="Times New Roman" panose="02020603050405020304" pitchFamily="18" charset="0"/>
            </a:rPr>
            <a:t>gaze-paretic</a:t>
          </a:r>
          <a:r>
            <a:rPr lang="en-US" sz="2000" dirty="0" smtClean="0">
              <a:latin typeface="Times New Roman" panose="02020603050405020304" pitchFamily="18" charset="0"/>
              <a:cs typeface="Times New Roman" panose="02020603050405020304" pitchFamily="18" charset="0"/>
            </a:rPr>
            <a:t> when is slow and usually indicates brain-stem damage </a:t>
          </a:r>
          <a:endParaRPr lang="en-US" sz="2000" dirty="0">
            <a:latin typeface="Times New Roman" panose="02020603050405020304" pitchFamily="18" charset="0"/>
            <a:cs typeface="Times New Roman" panose="02020603050405020304" pitchFamily="18" charset="0"/>
          </a:endParaRPr>
        </a:p>
      </dgm:t>
    </dgm:pt>
    <dgm:pt modelId="{083C00E7-EE29-401C-90BB-CB8DB6B6A90F}" type="parTrans" cxnId="{E83733AD-F83D-4488-8F1B-25C76D0E7717}">
      <dgm:prSet/>
      <dgm:spPr/>
      <dgm:t>
        <a:bodyPr/>
        <a:lstStyle/>
        <a:p>
          <a:endParaRPr lang="en-US"/>
        </a:p>
      </dgm:t>
    </dgm:pt>
    <dgm:pt modelId="{12C8A993-727D-4DD1-A31D-D6C76392CEEF}" type="sibTrans" cxnId="{E83733AD-F83D-4488-8F1B-25C76D0E7717}">
      <dgm:prSet/>
      <dgm:spPr/>
      <dgm:t>
        <a:bodyPr/>
        <a:lstStyle/>
        <a:p>
          <a:endParaRPr lang="en-US"/>
        </a:p>
      </dgm:t>
    </dgm:pt>
    <dgm:pt modelId="{A3354325-3260-4F25-8742-E5CF3D22F12C}">
      <dgm:prSet phldrT="[Text]" custT="1"/>
      <dgm:spPr/>
      <dgm:t>
        <a:bodyPr/>
        <a:lstStyle/>
        <a:p>
          <a:r>
            <a:rPr lang="en-US" sz="2000" dirty="0" smtClean="0">
              <a:latin typeface="Times New Roman" panose="02020603050405020304" pitchFamily="18" charset="0"/>
              <a:cs typeface="Times New Roman" panose="02020603050405020304" pitchFamily="18" charset="0"/>
            </a:rPr>
            <a:t>2. </a:t>
          </a:r>
          <a:r>
            <a:rPr lang="en-US" sz="2000" b="1" u="sng" dirty="0" smtClean="0">
              <a:latin typeface="Times New Roman" panose="02020603050405020304" pitchFamily="18" charset="0"/>
              <a:cs typeface="Times New Roman" panose="02020603050405020304" pitchFamily="18" charset="0"/>
            </a:rPr>
            <a:t>PENDULAR</a:t>
          </a:r>
          <a:r>
            <a:rPr lang="en-US" sz="2000" dirty="0" smtClean="0">
              <a:latin typeface="Times New Roman" panose="02020603050405020304" pitchFamily="18" charset="0"/>
              <a:cs typeface="Times New Roman" panose="02020603050405020304" pitchFamily="18" charset="0"/>
            </a:rPr>
            <a:t>: in this the velocity is equal in each direction</a:t>
          </a:r>
          <a:endParaRPr lang="en-US" sz="2000" dirty="0">
            <a:latin typeface="Times New Roman" panose="02020603050405020304" pitchFamily="18" charset="0"/>
            <a:cs typeface="Times New Roman" panose="02020603050405020304" pitchFamily="18" charset="0"/>
          </a:endParaRPr>
        </a:p>
      </dgm:t>
    </dgm:pt>
    <dgm:pt modelId="{1D701A88-17AC-463B-B504-5BE97F4D0CD9}" type="parTrans" cxnId="{C51ACEE2-C3E1-4AAF-9640-604E519381F3}">
      <dgm:prSet/>
      <dgm:spPr/>
      <dgm:t>
        <a:bodyPr/>
        <a:lstStyle/>
        <a:p>
          <a:endParaRPr lang="en-US"/>
        </a:p>
      </dgm:t>
    </dgm:pt>
    <dgm:pt modelId="{DB04592B-DA7E-4CDE-A548-4DF491515FBD}" type="sibTrans" cxnId="{C51ACEE2-C3E1-4AAF-9640-604E519381F3}">
      <dgm:prSet/>
      <dgm:spPr/>
      <dgm:t>
        <a:bodyPr/>
        <a:lstStyle/>
        <a:p>
          <a:endParaRPr lang="en-US"/>
        </a:p>
      </dgm:t>
    </dgm:pt>
    <dgm:pt modelId="{B6F2FB95-3376-479A-AB84-904E6E1F93A7}" type="pres">
      <dgm:prSet presAssocID="{E21125A5-97BD-4ECC-B8B4-AE7E79E69086}" presName="Name0" presStyleCnt="0">
        <dgm:presLayoutVars>
          <dgm:dir/>
          <dgm:animLvl val="lvl"/>
          <dgm:resizeHandles val="exact"/>
        </dgm:presLayoutVars>
      </dgm:prSet>
      <dgm:spPr/>
      <dgm:t>
        <a:bodyPr/>
        <a:lstStyle/>
        <a:p>
          <a:endParaRPr lang="en-US"/>
        </a:p>
      </dgm:t>
    </dgm:pt>
    <dgm:pt modelId="{A4F13B0E-90CD-4B13-9A29-0D1EA7758C5E}" type="pres">
      <dgm:prSet presAssocID="{E91E1198-C21F-42C8-8A98-E681399532A7}" presName="linNode" presStyleCnt="0"/>
      <dgm:spPr/>
    </dgm:pt>
    <dgm:pt modelId="{ABB8C1AE-CFCF-44B3-81F1-E2AAFCE2D937}" type="pres">
      <dgm:prSet presAssocID="{E91E1198-C21F-42C8-8A98-E681399532A7}" presName="parentText" presStyleLbl="node1" presStyleIdx="0" presStyleCnt="1" custScaleX="101181">
        <dgm:presLayoutVars>
          <dgm:chMax val="1"/>
          <dgm:bulletEnabled val="1"/>
        </dgm:presLayoutVars>
      </dgm:prSet>
      <dgm:spPr/>
      <dgm:t>
        <a:bodyPr/>
        <a:lstStyle/>
        <a:p>
          <a:endParaRPr lang="en-US"/>
        </a:p>
      </dgm:t>
    </dgm:pt>
    <dgm:pt modelId="{07F3DD8D-0652-4897-8F9B-447A081A4085}" type="pres">
      <dgm:prSet presAssocID="{E91E1198-C21F-42C8-8A98-E681399532A7}" presName="descendantText" presStyleLbl="alignAccFollowNode1" presStyleIdx="0" presStyleCnt="1" custScaleX="146229" custScaleY="120997">
        <dgm:presLayoutVars>
          <dgm:bulletEnabled val="1"/>
        </dgm:presLayoutVars>
      </dgm:prSet>
      <dgm:spPr/>
      <dgm:t>
        <a:bodyPr/>
        <a:lstStyle/>
        <a:p>
          <a:endParaRPr lang="en-US"/>
        </a:p>
      </dgm:t>
    </dgm:pt>
  </dgm:ptLst>
  <dgm:cxnLst>
    <dgm:cxn modelId="{D2A90A65-8D43-4CF8-816E-EE19999E50F4}" type="presOf" srcId="{4302679F-2D30-424F-9972-BF3AF59A966D}" destId="{07F3DD8D-0652-4897-8F9B-447A081A4085}" srcOrd="0" destOrd="2" presId="urn:microsoft.com/office/officeart/2005/8/layout/vList5"/>
    <dgm:cxn modelId="{79A2666E-4984-46C5-B5BE-5AA77E5A1EBC}" type="presOf" srcId="{D52B8919-FDBD-4300-B6BC-2855CE37393D}" destId="{07F3DD8D-0652-4897-8F9B-447A081A4085}" srcOrd="0" destOrd="0" presId="urn:microsoft.com/office/officeart/2005/8/layout/vList5"/>
    <dgm:cxn modelId="{B430A786-8DA3-4763-95D5-7B44F3CC9942}" type="presOf" srcId="{E91E1198-C21F-42C8-8A98-E681399532A7}" destId="{ABB8C1AE-CFCF-44B3-81F1-E2AAFCE2D937}" srcOrd="0" destOrd="0" presId="urn:microsoft.com/office/officeart/2005/8/layout/vList5"/>
    <dgm:cxn modelId="{A2B3B0FB-5FDF-4A75-A204-668FEC64B0E7}" srcId="{E21125A5-97BD-4ECC-B8B4-AE7E79E69086}" destId="{E91E1198-C21F-42C8-8A98-E681399532A7}" srcOrd="0" destOrd="0" parTransId="{25245FDC-A4AA-4F50-8FBC-0B06EFE7B6F7}" sibTransId="{E2CBE3A5-6153-42CE-88AC-EC9D480DFA31}"/>
    <dgm:cxn modelId="{8595BC6C-E5A9-40C4-A6F2-5F0D9D2B676E}" srcId="{E91E1198-C21F-42C8-8A98-E681399532A7}" destId="{4302679F-2D30-424F-9972-BF3AF59A966D}" srcOrd="2" destOrd="0" parTransId="{7F4A6C31-D695-4D3F-9E07-3DB4B445ADE4}" sibTransId="{E08FE0C9-BD89-47AE-9301-464D5EC6EC20}"/>
    <dgm:cxn modelId="{C51ACEE2-C3E1-4AAF-9640-604E519381F3}" srcId="{E91E1198-C21F-42C8-8A98-E681399532A7}" destId="{A3354325-3260-4F25-8742-E5CF3D22F12C}" srcOrd="1" destOrd="0" parTransId="{1D701A88-17AC-463B-B504-5BE97F4D0CD9}" sibTransId="{DB04592B-DA7E-4CDE-A548-4DF491515FBD}"/>
    <dgm:cxn modelId="{E83733AD-F83D-4488-8F1B-25C76D0E7717}" srcId="{E91E1198-C21F-42C8-8A98-E681399532A7}" destId="{D52B8919-FDBD-4300-B6BC-2855CE37393D}" srcOrd="0" destOrd="0" parTransId="{083C00E7-EE29-401C-90BB-CB8DB6B6A90F}" sibTransId="{12C8A993-727D-4DD1-A31D-D6C76392CEEF}"/>
    <dgm:cxn modelId="{1C7D17E1-26E2-49D3-96B4-F9EEAAAC1343}" type="presOf" srcId="{A3354325-3260-4F25-8742-E5CF3D22F12C}" destId="{07F3DD8D-0652-4897-8F9B-447A081A4085}" srcOrd="0" destOrd="1" presId="urn:microsoft.com/office/officeart/2005/8/layout/vList5"/>
    <dgm:cxn modelId="{233D9D23-7D70-430E-B9CB-07CF2D6AF630}" type="presOf" srcId="{E21125A5-97BD-4ECC-B8B4-AE7E79E69086}" destId="{B6F2FB95-3376-479A-AB84-904E6E1F93A7}" srcOrd="0" destOrd="0" presId="urn:microsoft.com/office/officeart/2005/8/layout/vList5"/>
    <dgm:cxn modelId="{1A3994B9-5C42-4F96-8213-B7F9465CF091}" type="presParOf" srcId="{B6F2FB95-3376-479A-AB84-904E6E1F93A7}" destId="{A4F13B0E-90CD-4B13-9A29-0D1EA7758C5E}" srcOrd="0" destOrd="0" presId="urn:microsoft.com/office/officeart/2005/8/layout/vList5"/>
    <dgm:cxn modelId="{D514B7B3-EFF2-4488-8923-AE39E7F6872D}" type="presParOf" srcId="{A4F13B0E-90CD-4B13-9A29-0D1EA7758C5E}" destId="{ABB8C1AE-CFCF-44B3-81F1-E2AAFCE2D937}" srcOrd="0" destOrd="0" presId="urn:microsoft.com/office/officeart/2005/8/layout/vList5"/>
    <dgm:cxn modelId="{13242F42-7533-41AA-BD2F-A7EFABAEE6FE}" type="presParOf" srcId="{A4F13B0E-90CD-4B13-9A29-0D1EA7758C5E}" destId="{07F3DD8D-0652-4897-8F9B-447A081A4085}" srcOrd="1" destOrd="0" presId="urn:microsoft.com/office/officeart/2005/8/layout/vList5"/>
  </dgm:cxnLst>
  <dgm:bg/>
  <dgm:whole/>
  <dgm:extLst>
    <a:ext uri="http://schemas.microsoft.com/office/drawing/2008/diagram">
      <dsp:dataModelExt xmlns:dsp="http://schemas.microsoft.com/office/drawing/2008/diagram" relId="rId16" minVer="http://schemas.openxmlformats.org/drawingml/2006/diagram"/>
    </a:ext>
  </dgm:extLst>
</dgm:dataModel>
</file>

<file path=ppt/diagrams/data85.xml><?xml version="1.0" encoding="utf-8"?>
<dgm:dataModel xmlns:dgm="http://schemas.openxmlformats.org/drawingml/2006/diagram" xmlns:a="http://schemas.openxmlformats.org/drawingml/2006/main">
  <dgm:ptLst>
    <dgm:pt modelId="{0308DF38-65AD-448F-84CA-CF7CDB1BA6A8}"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897D6A9A-DBAD-4CD9-BA39-509F2F17567C}">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PHYSIOLOGICAL Nystagmus</a:t>
          </a:r>
          <a:endParaRPr lang="en-US" sz="2000" dirty="0">
            <a:latin typeface="Times New Roman" panose="02020603050405020304" pitchFamily="18" charset="0"/>
            <a:cs typeface="Times New Roman" panose="02020603050405020304" pitchFamily="18" charset="0"/>
          </a:endParaRPr>
        </a:p>
      </dgm:t>
    </dgm:pt>
    <dgm:pt modelId="{E3F7A2A5-BDD0-4160-961F-B740B2AFD6A0}" type="parTrans" cxnId="{59AC58F7-A658-4003-A272-75D6272CEDE7}">
      <dgm:prSet/>
      <dgm:spPr/>
      <dgm:t>
        <a:bodyPr/>
        <a:lstStyle/>
        <a:p>
          <a:endParaRPr lang="en-US"/>
        </a:p>
      </dgm:t>
    </dgm:pt>
    <dgm:pt modelId="{691FF707-AB46-4E87-9915-EE8630F76122}" type="sibTrans" cxnId="{59AC58F7-A658-4003-A272-75D6272CEDE7}">
      <dgm:prSet/>
      <dgm:spPr/>
      <dgm:t>
        <a:bodyPr/>
        <a:lstStyle/>
        <a:p>
          <a:endParaRPr lang="en-US"/>
        </a:p>
      </dgm:t>
    </dgm:pt>
    <dgm:pt modelId="{9304BAB0-1A7F-47A7-ADF8-D0D3ECF9090D}">
      <dgm:prSet custT="1"/>
      <dgm:spPr/>
      <dgm:t>
        <a:bodyPr/>
        <a:lstStyle/>
        <a:p>
          <a:r>
            <a:rPr lang="en-US" sz="2000" dirty="0" smtClean="0">
              <a:latin typeface="Times New Roman" panose="02020603050405020304" pitchFamily="18" charset="0"/>
              <a:cs typeface="Times New Roman" panose="02020603050405020304" pitchFamily="18" charset="0"/>
            </a:rPr>
            <a:t>Is a jerk nystagmus caused by altered input from the vestibular nuclei to the horizontal gaze center. </a:t>
          </a:r>
          <a:endParaRPr lang="en-US" sz="2000" dirty="0">
            <a:latin typeface="Times New Roman" panose="02020603050405020304" pitchFamily="18" charset="0"/>
            <a:cs typeface="Times New Roman" panose="02020603050405020304" pitchFamily="18" charset="0"/>
          </a:endParaRPr>
        </a:p>
      </dgm:t>
    </dgm:pt>
    <dgm:pt modelId="{1618C0AA-791B-41C8-BFB3-360635AF4077}" type="parTrans" cxnId="{EF73F2E2-BD35-439F-9493-F8A07FDA6DC8}">
      <dgm:prSet/>
      <dgm:spPr/>
      <dgm:t>
        <a:bodyPr/>
        <a:lstStyle/>
        <a:p>
          <a:endParaRPr lang="en-US"/>
        </a:p>
      </dgm:t>
    </dgm:pt>
    <dgm:pt modelId="{D641CCB4-2D99-4700-A977-E414F64261B1}" type="sibTrans" cxnId="{EF73F2E2-BD35-439F-9493-F8A07FDA6DC8}">
      <dgm:prSet/>
      <dgm:spPr/>
      <dgm:t>
        <a:bodyPr/>
        <a:lstStyle/>
        <a:p>
          <a:endParaRPr lang="en-US"/>
        </a:p>
      </dgm:t>
    </dgm:pt>
    <dgm:pt modelId="{D1E343EE-EE4A-4F9A-B03B-DC379EEDF868}">
      <dgm:prSet custT="1"/>
      <dgm:spPr/>
      <dgm:t>
        <a:bodyPr/>
        <a:lstStyle/>
        <a:p>
          <a:pPr algn="ctr"/>
          <a:r>
            <a:rPr lang="en-US" sz="2000" dirty="0" smtClean="0">
              <a:latin typeface="Times New Roman" panose="02020603050405020304" pitchFamily="18" charset="0"/>
              <a:cs typeface="Times New Roman" panose="02020603050405020304" pitchFamily="18" charset="0"/>
            </a:rPr>
            <a:t>1. END-POINT (Focusing Nystagmus )</a:t>
          </a:r>
          <a:endParaRPr lang="en-US" sz="2000" dirty="0">
            <a:latin typeface="Times New Roman" panose="02020603050405020304" pitchFamily="18" charset="0"/>
            <a:cs typeface="Times New Roman" panose="02020603050405020304" pitchFamily="18" charset="0"/>
          </a:endParaRPr>
        </a:p>
      </dgm:t>
    </dgm:pt>
    <dgm:pt modelId="{A3D0FD7C-E3E2-4DCE-853A-B8E179B1643D}" type="parTrans" cxnId="{6001CB08-B1CB-4BB3-B007-AA4770471FA1}">
      <dgm:prSet/>
      <dgm:spPr/>
      <dgm:t>
        <a:bodyPr/>
        <a:lstStyle/>
        <a:p>
          <a:endParaRPr lang="en-US"/>
        </a:p>
      </dgm:t>
    </dgm:pt>
    <dgm:pt modelId="{5242A868-B860-4B9B-9420-883EDF08FA18}" type="sibTrans" cxnId="{6001CB08-B1CB-4BB3-B007-AA4770471FA1}">
      <dgm:prSet/>
      <dgm:spPr/>
      <dgm:t>
        <a:bodyPr/>
        <a:lstStyle/>
        <a:p>
          <a:endParaRPr lang="en-US"/>
        </a:p>
      </dgm:t>
    </dgm:pt>
    <dgm:pt modelId="{7FA0C9C5-D0BE-4FB4-BE0A-AD013CA8A728}">
      <dgm:prSet custT="1"/>
      <dgm:spPr/>
      <dgm:t>
        <a:bodyPr/>
        <a:lstStyle/>
        <a:p>
          <a:r>
            <a:rPr lang="en-US" sz="2000" dirty="0" smtClean="0">
              <a:latin typeface="Times New Roman" panose="02020603050405020304" pitchFamily="18" charset="0"/>
              <a:cs typeface="Times New Roman" panose="02020603050405020304" pitchFamily="18" charset="0"/>
            </a:rPr>
            <a:t>Is a fine jerk Nystagmus of moderate frequency found when the eyes are in extreme position of gaze</a:t>
          </a:r>
          <a:endParaRPr lang="en-US" sz="2000" dirty="0">
            <a:latin typeface="Times New Roman" panose="02020603050405020304" pitchFamily="18" charset="0"/>
            <a:cs typeface="Times New Roman" panose="02020603050405020304" pitchFamily="18" charset="0"/>
          </a:endParaRPr>
        </a:p>
      </dgm:t>
    </dgm:pt>
    <dgm:pt modelId="{C141CED1-68B0-4346-9979-00B15005C6B9}" type="parTrans" cxnId="{680EDD72-92E0-49B5-AE50-606F577C6F7D}">
      <dgm:prSet/>
      <dgm:spPr/>
      <dgm:t>
        <a:bodyPr/>
        <a:lstStyle/>
        <a:p>
          <a:endParaRPr lang="en-US"/>
        </a:p>
      </dgm:t>
    </dgm:pt>
    <dgm:pt modelId="{F4EBBD4C-8389-4C8F-9BFE-9953827C5483}" type="sibTrans" cxnId="{680EDD72-92E0-49B5-AE50-606F577C6F7D}">
      <dgm:prSet/>
      <dgm:spPr/>
      <dgm:t>
        <a:bodyPr/>
        <a:lstStyle/>
        <a:p>
          <a:endParaRPr lang="en-US"/>
        </a:p>
      </dgm:t>
    </dgm:pt>
    <dgm:pt modelId="{1D2BBE06-4BB6-47CC-B762-A4882D748833}">
      <dgm:prSet custT="1"/>
      <dgm:spPr/>
      <dgm:t>
        <a:bodyPr/>
        <a:lstStyle/>
        <a:p>
          <a:pPr algn="ctr"/>
          <a:r>
            <a:rPr lang="en-US" sz="2000" dirty="0" smtClean="0">
              <a:latin typeface="Times New Roman" panose="02020603050405020304" pitchFamily="18" charset="0"/>
              <a:cs typeface="Times New Roman" panose="02020603050405020304" pitchFamily="18" charset="0"/>
            </a:rPr>
            <a:t>2. OPTOCINETIC Nystagmus</a:t>
          </a:r>
          <a:endParaRPr lang="en-US" sz="2000" dirty="0">
            <a:latin typeface="Times New Roman" panose="02020603050405020304" pitchFamily="18" charset="0"/>
            <a:cs typeface="Times New Roman" panose="02020603050405020304" pitchFamily="18" charset="0"/>
          </a:endParaRPr>
        </a:p>
      </dgm:t>
    </dgm:pt>
    <dgm:pt modelId="{A92815D1-E4ED-4290-8180-C2D817767533}" type="parTrans" cxnId="{425B9DBE-4A5D-411F-9298-3F7EF0C68E49}">
      <dgm:prSet/>
      <dgm:spPr/>
      <dgm:t>
        <a:bodyPr/>
        <a:lstStyle/>
        <a:p>
          <a:endParaRPr lang="en-US"/>
        </a:p>
      </dgm:t>
    </dgm:pt>
    <dgm:pt modelId="{74993080-EB9D-4C7B-B363-6ED578653A23}" type="sibTrans" cxnId="{425B9DBE-4A5D-411F-9298-3F7EF0C68E49}">
      <dgm:prSet/>
      <dgm:spPr/>
      <dgm:t>
        <a:bodyPr/>
        <a:lstStyle/>
        <a:p>
          <a:endParaRPr lang="en-US"/>
        </a:p>
      </dgm:t>
    </dgm:pt>
    <dgm:pt modelId="{B4603E5C-0CDA-4BE0-92BE-B2347BA66B53}">
      <dgm:prSet custT="1"/>
      <dgm:spPr/>
      <dgm:t>
        <a:bodyPr/>
        <a:lstStyle/>
        <a:p>
          <a:r>
            <a:rPr lang="en-US" sz="2000" dirty="0" smtClean="0">
              <a:latin typeface="Times New Roman" panose="02020603050405020304" pitchFamily="18" charset="0"/>
              <a:cs typeface="Times New Roman" panose="02020603050405020304" pitchFamily="18" charset="0"/>
            </a:rPr>
            <a:t>Is a jerk nystagmus induced by moving, repetitive stimuli across the visual field. </a:t>
          </a:r>
          <a:endParaRPr lang="en-US" sz="2000" dirty="0">
            <a:latin typeface="Times New Roman" panose="02020603050405020304" pitchFamily="18" charset="0"/>
            <a:cs typeface="Times New Roman" panose="02020603050405020304" pitchFamily="18" charset="0"/>
          </a:endParaRPr>
        </a:p>
      </dgm:t>
    </dgm:pt>
    <dgm:pt modelId="{684BFC13-F8D3-4E4D-80F6-55FBEBA21C71}" type="parTrans" cxnId="{057465ED-6CC7-439F-9F39-1CE32F3D76EB}">
      <dgm:prSet/>
      <dgm:spPr/>
      <dgm:t>
        <a:bodyPr/>
        <a:lstStyle/>
        <a:p>
          <a:endParaRPr lang="en-US"/>
        </a:p>
      </dgm:t>
    </dgm:pt>
    <dgm:pt modelId="{2056E941-A17F-4A6A-BE34-AB7DAE061864}" type="sibTrans" cxnId="{057465ED-6CC7-439F-9F39-1CE32F3D76EB}">
      <dgm:prSet/>
      <dgm:spPr/>
      <dgm:t>
        <a:bodyPr/>
        <a:lstStyle/>
        <a:p>
          <a:endParaRPr lang="en-US"/>
        </a:p>
      </dgm:t>
    </dgm:pt>
    <dgm:pt modelId="{0F3B980F-30A8-4BFC-96DB-B9AA6253ADAA}">
      <dgm:prSet custT="1"/>
      <dgm:spPr/>
      <dgm:t>
        <a:bodyPr/>
        <a:lstStyle/>
        <a:p>
          <a:pPr algn="ctr"/>
          <a:r>
            <a:rPr lang="en-US" sz="2000" dirty="0" smtClean="0">
              <a:latin typeface="Times New Roman" panose="02020603050405020304" pitchFamily="18" charset="0"/>
              <a:cs typeface="Times New Roman" panose="02020603050405020304" pitchFamily="18" charset="0"/>
            </a:rPr>
            <a:t>3. VESTIBULAR Nystagmus</a:t>
          </a:r>
          <a:endParaRPr lang="en-US" sz="2000" dirty="0">
            <a:latin typeface="Times New Roman" panose="02020603050405020304" pitchFamily="18" charset="0"/>
            <a:cs typeface="Times New Roman" panose="02020603050405020304" pitchFamily="18" charset="0"/>
          </a:endParaRPr>
        </a:p>
      </dgm:t>
    </dgm:pt>
    <dgm:pt modelId="{FB60DC03-3F3F-41BD-816B-507080DE7FB0}" type="parTrans" cxnId="{513C7B26-EC6E-44FF-B771-27EDC9D68614}">
      <dgm:prSet/>
      <dgm:spPr/>
      <dgm:t>
        <a:bodyPr/>
        <a:lstStyle/>
        <a:p>
          <a:endParaRPr lang="en-US"/>
        </a:p>
      </dgm:t>
    </dgm:pt>
    <dgm:pt modelId="{84443AEF-81D9-43C3-A0E7-5302E83D46B6}" type="sibTrans" cxnId="{513C7B26-EC6E-44FF-B771-27EDC9D68614}">
      <dgm:prSet/>
      <dgm:spPr/>
      <dgm:t>
        <a:bodyPr/>
        <a:lstStyle/>
        <a:p>
          <a:endParaRPr lang="en-US"/>
        </a:p>
      </dgm:t>
    </dgm:pt>
    <dgm:pt modelId="{D8161315-EA96-487C-B7DF-D0CE969D3E0E}">
      <dgm:prSet custT="1"/>
      <dgm:spPr/>
      <dgm:t>
        <a:bodyPr/>
        <a:lstStyle/>
        <a:p>
          <a:r>
            <a:rPr lang="en-US" sz="2000" dirty="0" smtClean="0">
              <a:latin typeface="Times New Roman" panose="02020603050405020304" pitchFamily="18" charset="0"/>
              <a:cs typeface="Times New Roman" panose="02020603050405020304" pitchFamily="18" charset="0"/>
            </a:rPr>
            <a:t>The slow phase is a pursuit movement in which the eyes </a:t>
          </a:r>
          <a:r>
            <a:rPr lang="en-US" sz="2000" dirty="0" smtClean="0">
              <a:latin typeface="Times New Roman" panose="02020603050405020304" pitchFamily="18" charset="0"/>
              <a:cs typeface="Times New Roman" panose="02020603050405020304" pitchFamily="18" charset="0"/>
            </a:rPr>
            <a:t>follow </a:t>
          </a:r>
          <a:r>
            <a:rPr lang="en-US" sz="2000" dirty="0" smtClean="0">
              <a:latin typeface="Times New Roman" panose="02020603050405020304" pitchFamily="18" charset="0"/>
              <a:cs typeface="Times New Roman" panose="02020603050405020304" pitchFamily="18" charset="0"/>
            </a:rPr>
            <a:t>the target, and the fast phase is a saccadic movement in the opposite direction as the eyes </a:t>
          </a:r>
          <a:r>
            <a:rPr lang="en-US" sz="2000" dirty="0" smtClean="0">
              <a:latin typeface="Times New Roman" panose="02020603050405020304" pitchFamily="18" charset="0"/>
              <a:cs typeface="Times New Roman" panose="02020603050405020304" pitchFamily="18" charset="0"/>
            </a:rPr>
            <a:t>re-fixate </a:t>
          </a:r>
          <a:r>
            <a:rPr lang="en-US" sz="2000" dirty="0" smtClean="0">
              <a:latin typeface="Times New Roman" panose="02020603050405020304" pitchFamily="18" charset="0"/>
              <a:cs typeface="Times New Roman" panose="02020603050405020304" pitchFamily="18" charset="0"/>
            </a:rPr>
            <a:t>on the target.</a:t>
          </a:r>
          <a:endParaRPr lang="en-US" sz="2000" dirty="0">
            <a:latin typeface="Times New Roman" panose="02020603050405020304" pitchFamily="18" charset="0"/>
            <a:cs typeface="Times New Roman" panose="02020603050405020304" pitchFamily="18" charset="0"/>
          </a:endParaRPr>
        </a:p>
      </dgm:t>
    </dgm:pt>
    <dgm:pt modelId="{9119B827-8373-4E11-82C8-63F373966E13}" type="parTrans" cxnId="{C07E15F9-9E87-4CB7-93F6-C76824881A4A}">
      <dgm:prSet/>
      <dgm:spPr/>
      <dgm:t>
        <a:bodyPr/>
        <a:lstStyle/>
        <a:p>
          <a:endParaRPr lang="en-US"/>
        </a:p>
      </dgm:t>
    </dgm:pt>
    <dgm:pt modelId="{190D8904-339F-4F36-B4BF-34165F658D80}" type="sibTrans" cxnId="{C07E15F9-9E87-4CB7-93F6-C76824881A4A}">
      <dgm:prSet/>
      <dgm:spPr/>
      <dgm:t>
        <a:bodyPr/>
        <a:lstStyle/>
        <a:p>
          <a:endParaRPr lang="en-US"/>
        </a:p>
      </dgm:t>
    </dgm:pt>
    <dgm:pt modelId="{AB0C8F6F-9A3D-4DE3-A90C-AC2CFD2CA0BD}">
      <dgm:prSet custT="1"/>
      <dgm:spPr/>
      <dgm:t>
        <a:bodyPr/>
        <a:lstStyle/>
        <a:p>
          <a:r>
            <a:rPr lang="en-US" sz="2000" dirty="0" smtClean="0">
              <a:latin typeface="Times New Roman" panose="02020603050405020304" pitchFamily="18" charset="0"/>
              <a:cs typeface="Times New Roman" panose="02020603050405020304" pitchFamily="18" charset="0"/>
            </a:rPr>
            <a:t>If the optokinetic tape or drum is moved from right to left, the left </a:t>
          </a:r>
          <a:r>
            <a:rPr lang="en-US" sz="2000" dirty="0" err="1" smtClean="0">
              <a:latin typeface="Times New Roman" panose="02020603050405020304" pitchFamily="18" charset="0"/>
              <a:cs typeface="Times New Roman" panose="02020603050405020304" pitchFamily="18" charset="0"/>
            </a:rPr>
            <a:t>parieto</a:t>
          </a:r>
          <a:r>
            <a:rPr lang="en-US" sz="2000" dirty="0" smtClean="0">
              <a:latin typeface="Times New Roman" panose="02020603050405020304" pitchFamily="18" charset="0"/>
              <a:cs typeface="Times New Roman" panose="02020603050405020304" pitchFamily="18" charset="0"/>
            </a:rPr>
            <a:t>-occipital region controls the slow (pursuit) phase to the left, and the left frontal lobe controls the rapid (saccadic) phase to the right</a:t>
          </a:r>
          <a:endParaRPr lang="en-US" sz="2000" dirty="0">
            <a:latin typeface="Times New Roman" panose="02020603050405020304" pitchFamily="18" charset="0"/>
            <a:cs typeface="Times New Roman" panose="02020603050405020304" pitchFamily="18" charset="0"/>
          </a:endParaRPr>
        </a:p>
      </dgm:t>
    </dgm:pt>
    <dgm:pt modelId="{E8EBFA34-B375-473E-801E-E6E3AD2D4CAA}" type="parTrans" cxnId="{6A05E6C1-94DE-4701-B638-A67ABD24EB8F}">
      <dgm:prSet/>
      <dgm:spPr/>
      <dgm:t>
        <a:bodyPr/>
        <a:lstStyle/>
        <a:p>
          <a:endParaRPr lang="en-US"/>
        </a:p>
      </dgm:t>
    </dgm:pt>
    <dgm:pt modelId="{097B71AF-F18F-4CF0-9422-889A4C8DB6E5}" type="sibTrans" cxnId="{6A05E6C1-94DE-4701-B638-A67ABD24EB8F}">
      <dgm:prSet/>
      <dgm:spPr/>
      <dgm:t>
        <a:bodyPr/>
        <a:lstStyle/>
        <a:p>
          <a:endParaRPr lang="en-US"/>
        </a:p>
      </dgm:t>
    </dgm:pt>
    <dgm:pt modelId="{3A943DB1-54F9-421D-8A11-3FAC13EDC532}">
      <dgm:prSet custT="1"/>
      <dgm:spPr/>
      <dgm:t>
        <a:bodyPr/>
        <a:lstStyle/>
        <a:p>
          <a:r>
            <a:rPr lang="en-US" sz="2000" dirty="0" smtClean="0">
              <a:latin typeface="Times New Roman" panose="02020603050405020304" pitchFamily="18" charset="0"/>
              <a:cs typeface="Times New Roman" panose="02020603050405020304" pitchFamily="18" charset="0"/>
            </a:rPr>
            <a:t>The slow phase is initiated by the vestibular nuclei and the fast phase by the brain stem and </a:t>
          </a:r>
          <a:r>
            <a:rPr lang="en-US" sz="2000" dirty="0" err="1" smtClean="0">
              <a:latin typeface="Times New Roman" panose="02020603050405020304" pitchFamily="18" charset="0"/>
              <a:cs typeface="Times New Roman" panose="02020603050405020304" pitchFamily="18" charset="0"/>
            </a:rPr>
            <a:t>fronto</a:t>
          </a:r>
          <a:r>
            <a:rPr lang="en-US" sz="2000" dirty="0" smtClean="0">
              <a:latin typeface="Times New Roman" panose="02020603050405020304" pitchFamily="18" charset="0"/>
              <a:cs typeface="Times New Roman" panose="02020603050405020304" pitchFamily="18" charset="0"/>
            </a:rPr>
            <a:t>-mesencephalic pathway. (Caloric stimulation: “COWS” cold-opposite Warm-same) (The Barany chair)</a:t>
          </a:r>
          <a:endParaRPr lang="en-US" sz="2000" dirty="0">
            <a:latin typeface="Times New Roman" panose="02020603050405020304" pitchFamily="18" charset="0"/>
            <a:cs typeface="Times New Roman" panose="02020603050405020304" pitchFamily="18" charset="0"/>
          </a:endParaRPr>
        </a:p>
      </dgm:t>
    </dgm:pt>
    <dgm:pt modelId="{A2D8569A-49CA-47DB-9F49-83875D333F78}" type="parTrans" cxnId="{83A9EB3A-C9B4-493B-9942-51ED3AF31581}">
      <dgm:prSet/>
      <dgm:spPr/>
      <dgm:t>
        <a:bodyPr/>
        <a:lstStyle/>
        <a:p>
          <a:endParaRPr lang="en-US"/>
        </a:p>
      </dgm:t>
    </dgm:pt>
    <dgm:pt modelId="{EE6B2E75-7808-4852-9387-41F438B8DFC6}" type="sibTrans" cxnId="{83A9EB3A-C9B4-493B-9942-51ED3AF31581}">
      <dgm:prSet/>
      <dgm:spPr/>
      <dgm:t>
        <a:bodyPr/>
        <a:lstStyle/>
        <a:p>
          <a:endParaRPr lang="en-US"/>
        </a:p>
      </dgm:t>
    </dgm:pt>
    <dgm:pt modelId="{702C8696-9A0B-4619-A765-B7046BF1C0C5}">
      <dgm:prSet custT="1"/>
      <dgm:spPr/>
      <dgm:t>
        <a:bodyPr/>
        <a:lstStyle/>
        <a:p>
          <a:r>
            <a:rPr lang="en-US" sz="2000" dirty="0" smtClean="0">
              <a:latin typeface="Times New Roman" panose="02020603050405020304" pitchFamily="18" charset="0"/>
              <a:cs typeface="Times New Roman" panose="02020603050405020304" pitchFamily="18" charset="0"/>
            </a:rPr>
            <a:t>Rotatory nystagmus is usually caused by pathological conditions affecting the vestibular system</a:t>
          </a:r>
          <a:endParaRPr lang="en-US" sz="2000" dirty="0">
            <a:latin typeface="Times New Roman" panose="02020603050405020304" pitchFamily="18" charset="0"/>
            <a:cs typeface="Times New Roman" panose="02020603050405020304" pitchFamily="18" charset="0"/>
          </a:endParaRPr>
        </a:p>
      </dgm:t>
    </dgm:pt>
    <dgm:pt modelId="{0002976E-3B56-407A-8EEA-189313CAE11B}" type="parTrans" cxnId="{727218EA-6FD9-42B0-842D-60F539F5FBB1}">
      <dgm:prSet/>
      <dgm:spPr/>
      <dgm:t>
        <a:bodyPr/>
        <a:lstStyle/>
        <a:p>
          <a:endParaRPr lang="en-US"/>
        </a:p>
      </dgm:t>
    </dgm:pt>
    <dgm:pt modelId="{1960CB48-FD34-448C-8F68-5EB047374CA2}" type="sibTrans" cxnId="{727218EA-6FD9-42B0-842D-60F539F5FBB1}">
      <dgm:prSet/>
      <dgm:spPr/>
      <dgm:t>
        <a:bodyPr/>
        <a:lstStyle/>
        <a:p>
          <a:endParaRPr lang="en-US"/>
        </a:p>
      </dgm:t>
    </dgm:pt>
    <dgm:pt modelId="{F83E205C-A12C-420A-81D2-75C319243644}" type="pres">
      <dgm:prSet presAssocID="{0308DF38-65AD-448F-84CA-CF7CDB1BA6A8}" presName="linear" presStyleCnt="0">
        <dgm:presLayoutVars>
          <dgm:animLvl val="lvl"/>
          <dgm:resizeHandles val="exact"/>
        </dgm:presLayoutVars>
      </dgm:prSet>
      <dgm:spPr/>
      <dgm:t>
        <a:bodyPr/>
        <a:lstStyle/>
        <a:p>
          <a:endParaRPr lang="en-US"/>
        </a:p>
      </dgm:t>
    </dgm:pt>
    <dgm:pt modelId="{C5FAF854-1E9A-4F32-9224-264F9523269D}" type="pres">
      <dgm:prSet presAssocID="{897D6A9A-DBAD-4CD9-BA39-509F2F17567C}" presName="parentText" presStyleLbl="node1" presStyleIdx="0" presStyleCnt="4">
        <dgm:presLayoutVars>
          <dgm:chMax val="0"/>
          <dgm:bulletEnabled val="1"/>
        </dgm:presLayoutVars>
      </dgm:prSet>
      <dgm:spPr/>
      <dgm:t>
        <a:bodyPr/>
        <a:lstStyle/>
        <a:p>
          <a:endParaRPr lang="en-US"/>
        </a:p>
      </dgm:t>
    </dgm:pt>
    <dgm:pt modelId="{6B3CB727-C5E6-4E89-8741-D876751E1B85}" type="pres">
      <dgm:prSet presAssocID="{691FF707-AB46-4E87-9915-EE8630F76122}" presName="spacer" presStyleCnt="0"/>
      <dgm:spPr/>
    </dgm:pt>
    <dgm:pt modelId="{71E163B8-6DD6-4CB9-AC17-F67CD1791355}" type="pres">
      <dgm:prSet presAssocID="{D1E343EE-EE4A-4F9A-B03B-DC379EEDF868}" presName="parentText" presStyleLbl="node1" presStyleIdx="1" presStyleCnt="4">
        <dgm:presLayoutVars>
          <dgm:chMax val="0"/>
          <dgm:bulletEnabled val="1"/>
        </dgm:presLayoutVars>
      </dgm:prSet>
      <dgm:spPr/>
      <dgm:t>
        <a:bodyPr/>
        <a:lstStyle/>
        <a:p>
          <a:endParaRPr lang="en-US"/>
        </a:p>
      </dgm:t>
    </dgm:pt>
    <dgm:pt modelId="{BB2E6C58-6A30-489D-A52B-822C94BC104C}" type="pres">
      <dgm:prSet presAssocID="{D1E343EE-EE4A-4F9A-B03B-DC379EEDF868}" presName="childText" presStyleLbl="revTx" presStyleIdx="0" presStyleCnt="3">
        <dgm:presLayoutVars>
          <dgm:bulletEnabled val="1"/>
        </dgm:presLayoutVars>
      </dgm:prSet>
      <dgm:spPr/>
      <dgm:t>
        <a:bodyPr/>
        <a:lstStyle/>
        <a:p>
          <a:endParaRPr lang="en-US"/>
        </a:p>
      </dgm:t>
    </dgm:pt>
    <dgm:pt modelId="{57F035FC-840A-4168-AA6F-EA593B5515AC}" type="pres">
      <dgm:prSet presAssocID="{1D2BBE06-4BB6-47CC-B762-A4882D748833}" presName="parentText" presStyleLbl="node1" presStyleIdx="2" presStyleCnt="4">
        <dgm:presLayoutVars>
          <dgm:chMax val="0"/>
          <dgm:bulletEnabled val="1"/>
        </dgm:presLayoutVars>
      </dgm:prSet>
      <dgm:spPr/>
      <dgm:t>
        <a:bodyPr/>
        <a:lstStyle/>
        <a:p>
          <a:endParaRPr lang="en-US"/>
        </a:p>
      </dgm:t>
    </dgm:pt>
    <dgm:pt modelId="{9C87FF55-E375-46D7-9096-9AE8B3C77ABF}" type="pres">
      <dgm:prSet presAssocID="{1D2BBE06-4BB6-47CC-B762-A4882D748833}" presName="childText" presStyleLbl="revTx" presStyleIdx="1" presStyleCnt="3" custScaleY="119982">
        <dgm:presLayoutVars>
          <dgm:bulletEnabled val="1"/>
        </dgm:presLayoutVars>
      </dgm:prSet>
      <dgm:spPr/>
      <dgm:t>
        <a:bodyPr/>
        <a:lstStyle/>
        <a:p>
          <a:endParaRPr lang="en-US"/>
        </a:p>
      </dgm:t>
    </dgm:pt>
    <dgm:pt modelId="{229E8611-BD26-4815-9B99-0783D9B639A0}" type="pres">
      <dgm:prSet presAssocID="{0F3B980F-30A8-4BFC-96DB-B9AA6253ADAA}" presName="parentText" presStyleLbl="node1" presStyleIdx="3" presStyleCnt="4">
        <dgm:presLayoutVars>
          <dgm:chMax val="0"/>
          <dgm:bulletEnabled val="1"/>
        </dgm:presLayoutVars>
      </dgm:prSet>
      <dgm:spPr/>
      <dgm:t>
        <a:bodyPr/>
        <a:lstStyle/>
        <a:p>
          <a:endParaRPr lang="en-US"/>
        </a:p>
      </dgm:t>
    </dgm:pt>
    <dgm:pt modelId="{31B917B5-DE40-49DE-A229-53DDD16568B9}" type="pres">
      <dgm:prSet presAssocID="{0F3B980F-30A8-4BFC-96DB-B9AA6253ADAA}" presName="childText" presStyleLbl="revTx" presStyleIdx="2" presStyleCnt="3" custScaleY="133180">
        <dgm:presLayoutVars>
          <dgm:bulletEnabled val="1"/>
        </dgm:presLayoutVars>
      </dgm:prSet>
      <dgm:spPr/>
      <dgm:t>
        <a:bodyPr/>
        <a:lstStyle/>
        <a:p>
          <a:endParaRPr lang="en-US"/>
        </a:p>
      </dgm:t>
    </dgm:pt>
  </dgm:ptLst>
  <dgm:cxnLst>
    <dgm:cxn modelId="{52ABAB3B-1A71-4319-A736-B2E36483C12D}" type="presOf" srcId="{D8161315-EA96-487C-B7DF-D0CE969D3E0E}" destId="{9C87FF55-E375-46D7-9096-9AE8B3C77ABF}" srcOrd="0" destOrd="1" presId="urn:microsoft.com/office/officeart/2005/8/layout/vList2"/>
    <dgm:cxn modelId="{59AC58F7-A658-4003-A272-75D6272CEDE7}" srcId="{0308DF38-65AD-448F-84CA-CF7CDB1BA6A8}" destId="{897D6A9A-DBAD-4CD9-BA39-509F2F17567C}" srcOrd="0" destOrd="0" parTransId="{E3F7A2A5-BDD0-4160-961F-B740B2AFD6A0}" sibTransId="{691FF707-AB46-4E87-9915-EE8630F76122}"/>
    <dgm:cxn modelId="{9EB40FC0-3EBF-4ED5-AEAF-1E66D6479481}" type="presOf" srcId="{702C8696-9A0B-4619-A765-B7046BF1C0C5}" destId="{31B917B5-DE40-49DE-A229-53DDD16568B9}" srcOrd="0" destOrd="2" presId="urn:microsoft.com/office/officeart/2005/8/layout/vList2"/>
    <dgm:cxn modelId="{56715441-742C-405D-BB29-FE471A02F412}" type="presOf" srcId="{7FA0C9C5-D0BE-4FB4-BE0A-AD013CA8A728}" destId="{BB2E6C58-6A30-489D-A52B-822C94BC104C}" srcOrd="0" destOrd="0" presId="urn:microsoft.com/office/officeart/2005/8/layout/vList2"/>
    <dgm:cxn modelId="{C0C3E99A-B9B2-4CBB-8287-4CAC1F4DF50A}" type="presOf" srcId="{9304BAB0-1A7F-47A7-ADF8-D0D3ECF9090D}" destId="{31B917B5-DE40-49DE-A229-53DDD16568B9}" srcOrd="0" destOrd="0" presId="urn:microsoft.com/office/officeart/2005/8/layout/vList2"/>
    <dgm:cxn modelId="{EF73F2E2-BD35-439F-9493-F8A07FDA6DC8}" srcId="{0F3B980F-30A8-4BFC-96DB-B9AA6253ADAA}" destId="{9304BAB0-1A7F-47A7-ADF8-D0D3ECF9090D}" srcOrd="0" destOrd="0" parTransId="{1618C0AA-791B-41C8-BFB3-360635AF4077}" sibTransId="{D641CCB4-2D99-4700-A977-E414F64261B1}"/>
    <dgm:cxn modelId="{A042E5ED-3467-4EA2-93B2-0D58C3A3C10B}" type="presOf" srcId="{B4603E5C-0CDA-4BE0-92BE-B2347BA66B53}" destId="{9C87FF55-E375-46D7-9096-9AE8B3C77ABF}" srcOrd="0" destOrd="0" presId="urn:microsoft.com/office/officeart/2005/8/layout/vList2"/>
    <dgm:cxn modelId="{06ACA0A3-AA36-44A4-AA80-E05C88C04E36}" type="presOf" srcId="{3A943DB1-54F9-421D-8A11-3FAC13EDC532}" destId="{31B917B5-DE40-49DE-A229-53DDD16568B9}" srcOrd="0" destOrd="1" presId="urn:microsoft.com/office/officeart/2005/8/layout/vList2"/>
    <dgm:cxn modelId="{425B9DBE-4A5D-411F-9298-3F7EF0C68E49}" srcId="{0308DF38-65AD-448F-84CA-CF7CDB1BA6A8}" destId="{1D2BBE06-4BB6-47CC-B762-A4882D748833}" srcOrd="2" destOrd="0" parTransId="{A92815D1-E4ED-4290-8180-C2D817767533}" sibTransId="{74993080-EB9D-4C7B-B363-6ED578653A23}"/>
    <dgm:cxn modelId="{0232860B-F0A9-4D3F-ABA4-989BA30AE6F3}" type="presOf" srcId="{897D6A9A-DBAD-4CD9-BA39-509F2F17567C}" destId="{C5FAF854-1E9A-4F32-9224-264F9523269D}" srcOrd="0" destOrd="0" presId="urn:microsoft.com/office/officeart/2005/8/layout/vList2"/>
    <dgm:cxn modelId="{680EDD72-92E0-49B5-AE50-606F577C6F7D}" srcId="{D1E343EE-EE4A-4F9A-B03B-DC379EEDF868}" destId="{7FA0C9C5-D0BE-4FB4-BE0A-AD013CA8A728}" srcOrd="0" destOrd="0" parTransId="{C141CED1-68B0-4346-9979-00B15005C6B9}" sibTransId="{F4EBBD4C-8389-4C8F-9BFE-9953827C5483}"/>
    <dgm:cxn modelId="{0661F4D2-C153-42FE-ABE1-C6551C314F32}" type="presOf" srcId="{0F3B980F-30A8-4BFC-96DB-B9AA6253ADAA}" destId="{229E8611-BD26-4815-9B99-0783D9B639A0}" srcOrd="0" destOrd="0" presId="urn:microsoft.com/office/officeart/2005/8/layout/vList2"/>
    <dgm:cxn modelId="{6A05E6C1-94DE-4701-B638-A67ABD24EB8F}" srcId="{1D2BBE06-4BB6-47CC-B762-A4882D748833}" destId="{AB0C8F6F-9A3D-4DE3-A90C-AC2CFD2CA0BD}" srcOrd="2" destOrd="0" parTransId="{E8EBFA34-B375-473E-801E-E6E3AD2D4CAA}" sibTransId="{097B71AF-F18F-4CF0-9422-889A4C8DB6E5}"/>
    <dgm:cxn modelId="{C1DA6E90-673A-4D01-A9B0-9D776C792EDA}" type="presOf" srcId="{0308DF38-65AD-448F-84CA-CF7CDB1BA6A8}" destId="{F83E205C-A12C-420A-81D2-75C319243644}" srcOrd="0" destOrd="0" presId="urn:microsoft.com/office/officeart/2005/8/layout/vList2"/>
    <dgm:cxn modelId="{057465ED-6CC7-439F-9F39-1CE32F3D76EB}" srcId="{1D2BBE06-4BB6-47CC-B762-A4882D748833}" destId="{B4603E5C-0CDA-4BE0-92BE-B2347BA66B53}" srcOrd="0" destOrd="0" parTransId="{684BFC13-F8D3-4E4D-80F6-55FBEBA21C71}" sibTransId="{2056E941-A17F-4A6A-BE34-AB7DAE061864}"/>
    <dgm:cxn modelId="{513C7B26-EC6E-44FF-B771-27EDC9D68614}" srcId="{0308DF38-65AD-448F-84CA-CF7CDB1BA6A8}" destId="{0F3B980F-30A8-4BFC-96DB-B9AA6253ADAA}" srcOrd="3" destOrd="0" parTransId="{FB60DC03-3F3F-41BD-816B-507080DE7FB0}" sibTransId="{84443AEF-81D9-43C3-A0E7-5302E83D46B6}"/>
    <dgm:cxn modelId="{727218EA-6FD9-42B0-842D-60F539F5FBB1}" srcId="{0F3B980F-30A8-4BFC-96DB-B9AA6253ADAA}" destId="{702C8696-9A0B-4619-A765-B7046BF1C0C5}" srcOrd="2" destOrd="0" parTransId="{0002976E-3B56-407A-8EEA-189313CAE11B}" sibTransId="{1960CB48-FD34-448C-8F68-5EB047374CA2}"/>
    <dgm:cxn modelId="{83A9EB3A-C9B4-493B-9942-51ED3AF31581}" srcId="{0F3B980F-30A8-4BFC-96DB-B9AA6253ADAA}" destId="{3A943DB1-54F9-421D-8A11-3FAC13EDC532}" srcOrd="1" destOrd="0" parTransId="{A2D8569A-49CA-47DB-9F49-83875D333F78}" sibTransId="{EE6B2E75-7808-4852-9387-41F438B8DFC6}"/>
    <dgm:cxn modelId="{6D66DBCE-DF03-44F6-AF40-363AF684A2DC}" type="presOf" srcId="{D1E343EE-EE4A-4F9A-B03B-DC379EEDF868}" destId="{71E163B8-6DD6-4CB9-AC17-F67CD1791355}" srcOrd="0" destOrd="0" presId="urn:microsoft.com/office/officeart/2005/8/layout/vList2"/>
    <dgm:cxn modelId="{C07E15F9-9E87-4CB7-93F6-C76824881A4A}" srcId="{1D2BBE06-4BB6-47CC-B762-A4882D748833}" destId="{D8161315-EA96-487C-B7DF-D0CE969D3E0E}" srcOrd="1" destOrd="0" parTransId="{9119B827-8373-4E11-82C8-63F373966E13}" sibTransId="{190D8904-339F-4F36-B4BF-34165F658D80}"/>
    <dgm:cxn modelId="{C213AFE4-7F70-4B2F-BC16-15DF7BEF4389}" type="presOf" srcId="{AB0C8F6F-9A3D-4DE3-A90C-AC2CFD2CA0BD}" destId="{9C87FF55-E375-46D7-9096-9AE8B3C77ABF}" srcOrd="0" destOrd="2" presId="urn:microsoft.com/office/officeart/2005/8/layout/vList2"/>
    <dgm:cxn modelId="{3DAF8991-B404-4CB5-9180-DD35F49F67DF}" type="presOf" srcId="{1D2BBE06-4BB6-47CC-B762-A4882D748833}" destId="{57F035FC-840A-4168-AA6F-EA593B5515AC}" srcOrd="0" destOrd="0" presId="urn:microsoft.com/office/officeart/2005/8/layout/vList2"/>
    <dgm:cxn modelId="{6001CB08-B1CB-4BB3-B007-AA4770471FA1}" srcId="{0308DF38-65AD-448F-84CA-CF7CDB1BA6A8}" destId="{D1E343EE-EE4A-4F9A-B03B-DC379EEDF868}" srcOrd="1" destOrd="0" parTransId="{A3D0FD7C-E3E2-4DCE-853A-B8E179B1643D}" sibTransId="{5242A868-B860-4B9B-9420-883EDF08FA18}"/>
    <dgm:cxn modelId="{22AFEBD6-17E3-406D-B721-02A470A068F3}" type="presParOf" srcId="{F83E205C-A12C-420A-81D2-75C319243644}" destId="{C5FAF854-1E9A-4F32-9224-264F9523269D}" srcOrd="0" destOrd="0" presId="urn:microsoft.com/office/officeart/2005/8/layout/vList2"/>
    <dgm:cxn modelId="{E5B3498B-1B21-4BFA-8840-F4049716D7F0}" type="presParOf" srcId="{F83E205C-A12C-420A-81D2-75C319243644}" destId="{6B3CB727-C5E6-4E89-8741-D876751E1B85}" srcOrd="1" destOrd="0" presId="urn:microsoft.com/office/officeart/2005/8/layout/vList2"/>
    <dgm:cxn modelId="{4F80E8EC-4098-46C7-AADF-E89CE7D31DB3}" type="presParOf" srcId="{F83E205C-A12C-420A-81D2-75C319243644}" destId="{71E163B8-6DD6-4CB9-AC17-F67CD1791355}" srcOrd="2" destOrd="0" presId="urn:microsoft.com/office/officeart/2005/8/layout/vList2"/>
    <dgm:cxn modelId="{F58CF0C3-DD22-41AB-8910-0B7AAC0390DA}" type="presParOf" srcId="{F83E205C-A12C-420A-81D2-75C319243644}" destId="{BB2E6C58-6A30-489D-A52B-822C94BC104C}" srcOrd="3" destOrd="0" presId="urn:microsoft.com/office/officeart/2005/8/layout/vList2"/>
    <dgm:cxn modelId="{71912AF8-1C53-4FE1-9FD9-40E064873B42}" type="presParOf" srcId="{F83E205C-A12C-420A-81D2-75C319243644}" destId="{57F035FC-840A-4168-AA6F-EA593B5515AC}" srcOrd="4" destOrd="0" presId="urn:microsoft.com/office/officeart/2005/8/layout/vList2"/>
    <dgm:cxn modelId="{A0D508C9-EDCE-4240-B03F-1CC981411865}" type="presParOf" srcId="{F83E205C-A12C-420A-81D2-75C319243644}" destId="{9C87FF55-E375-46D7-9096-9AE8B3C77ABF}" srcOrd="5" destOrd="0" presId="urn:microsoft.com/office/officeart/2005/8/layout/vList2"/>
    <dgm:cxn modelId="{678E4255-5479-40ED-B4AB-185C1F42606C}" type="presParOf" srcId="{F83E205C-A12C-420A-81D2-75C319243644}" destId="{229E8611-BD26-4815-9B99-0783D9B639A0}" srcOrd="6" destOrd="0" presId="urn:microsoft.com/office/officeart/2005/8/layout/vList2"/>
    <dgm:cxn modelId="{302F1E02-F8A6-441F-B7AA-82C938EE756A}" type="presParOf" srcId="{F83E205C-A12C-420A-81D2-75C319243644}" destId="{31B917B5-DE40-49DE-A229-53DDD16568B9}" srcOrd="7"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6.xml><?xml version="1.0" encoding="utf-8"?>
<dgm:dataModel xmlns:dgm="http://schemas.openxmlformats.org/drawingml/2006/diagram" xmlns:a="http://schemas.openxmlformats.org/drawingml/2006/main">
  <dgm:ptLst>
    <dgm:pt modelId="{B82EECE3-E0DA-491E-9850-C764A896BF74}"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90D0AE89-45FB-4F0E-8409-9C12D305C194}">
      <dgm:prSet phldrT="[Text]" custT="1"/>
      <dgm:spPr/>
      <dgm:t>
        <a:bodyPr/>
        <a:lstStyle/>
        <a:p>
          <a:pPr algn="ctr"/>
          <a:r>
            <a:rPr lang="en-US" sz="2000" dirty="0" smtClean="0">
              <a:latin typeface="Times New Roman" panose="02020603050405020304" pitchFamily="18" charset="0"/>
              <a:cs typeface="Times New Roman" panose="02020603050405020304" pitchFamily="18" charset="0"/>
            </a:rPr>
            <a:t>The optokinetic </a:t>
          </a:r>
          <a:r>
            <a:rPr lang="en-US" sz="2000" dirty="0" err="1" smtClean="0">
              <a:latin typeface="Times New Roman" panose="02020603050405020304" pitchFamily="18" charset="0"/>
              <a:cs typeface="Times New Roman" panose="02020603050405020304" pitchFamily="18" charset="0"/>
            </a:rPr>
            <a:t>Ny</a:t>
          </a:r>
          <a:r>
            <a:rPr lang="en-US" sz="2000" dirty="0" smtClean="0">
              <a:latin typeface="Times New Roman" panose="02020603050405020304" pitchFamily="18" charset="0"/>
              <a:cs typeface="Times New Roman" panose="02020603050405020304" pitchFamily="18" charset="0"/>
            </a:rPr>
            <a:t> is useful for detecting malingerers who feign blindness and for testing VA in the very young CATFORD DRUM TEST</a:t>
          </a:r>
          <a:endParaRPr lang="en-US" sz="2000" dirty="0">
            <a:latin typeface="Times New Roman" panose="02020603050405020304" pitchFamily="18" charset="0"/>
            <a:cs typeface="Times New Roman" panose="02020603050405020304" pitchFamily="18" charset="0"/>
          </a:endParaRPr>
        </a:p>
      </dgm:t>
    </dgm:pt>
    <dgm:pt modelId="{CD5FB6F0-9DE2-4F10-998B-0EE5B869AD2F}" type="parTrans" cxnId="{D2DE1645-B088-4F00-970D-70F28F13FEE1}">
      <dgm:prSet/>
      <dgm:spPr/>
      <dgm:t>
        <a:bodyPr/>
        <a:lstStyle/>
        <a:p>
          <a:endParaRPr lang="en-US"/>
        </a:p>
      </dgm:t>
    </dgm:pt>
    <dgm:pt modelId="{98A95577-332B-4BB6-8DE0-2455A41B9E74}" type="sibTrans" cxnId="{D2DE1645-B088-4F00-970D-70F28F13FEE1}">
      <dgm:prSet/>
      <dgm:spPr/>
      <dgm:t>
        <a:bodyPr/>
        <a:lstStyle/>
        <a:p>
          <a:endParaRPr lang="en-US"/>
        </a:p>
      </dgm:t>
    </dgm:pt>
    <dgm:pt modelId="{477A86BB-1844-4CDF-BE54-A06E1330451D}" type="pres">
      <dgm:prSet presAssocID="{B82EECE3-E0DA-491E-9850-C764A896BF74}" presName="linear" presStyleCnt="0">
        <dgm:presLayoutVars>
          <dgm:animLvl val="lvl"/>
          <dgm:resizeHandles val="exact"/>
        </dgm:presLayoutVars>
      </dgm:prSet>
      <dgm:spPr/>
      <dgm:t>
        <a:bodyPr/>
        <a:lstStyle/>
        <a:p>
          <a:endParaRPr lang="en-US"/>
        </a:p>
      </dgm:t>
    </dgm:pt>
    <dgm:pt modelId="{67B174A4-A735-4E2B-A2F9-881DA1775B82}" type="pres">
      <dgm:prSet presAssocID="{90D0AE89-45FB-4F0E-8409-9C12D305C194}" presName="parentText" presStyleLbl="node1" presStyleIdx="0" presStyleCnt="1">
        <dgm:presLayoutVars>
          <dgm:chMax val="0"/>
          <dgm:bulletEnabled val="1"/>
        </dgm:presLayoutVars>
      </dgm:prSet>
      <dgm:spPr/>
      <dgm:t>
        <a:bodyPr/>
        <a:lstStyle/>
        <a:p>
          <a:endParaRPr lang="en-US"/>
        </a:p>
      </dgm:t>
    </dgm:pt>
  </dgm:ptLst>
  <dgm:cxnLst>
    <dgm:cxn modelId="{841A617A-5A59-467C-91A5-CC45CA6C2E2B}" type="presOf" srcId="{90D0AE89-45FB-4F0E-8409-9C12D305C194}" destId="{67B174A4-A735-4E2B-A2F9-881DA1775B82}" srcOrd="0" destOrd="0" presId="urn:microsoft.com/office/officeart/2005/8/layout/vList2"/>
    <dgm:cxn modelId="{8FA511B0-FED1-4250-B6CC-894B713A4C4A}" type="presOf" srcId="{B82EECE3-E0DA-491E-9850-C764A896BF74}" destId="{477A86BB-1844-4CDF-BE54-A06E1330451D}" srcOrd="0" destOrd="0" presId="urn:microsoft.com/office/officeart/2005/8/layout/vList2"/>
    <dgm:cxn modelId="{D2DE1645-B088-4F00-970D-70F28F13FEE1}" srcId="{B82EECE3-E0DA-491E-9850-C764A896BF74}" destId="{90D0AE89-45FB-4F0E-8409-9C12D305C194}" srcOrd="0" destOrd="0" parTransId="{CD5FB6F0-9DE2-4F10-998B-0EE5B869AD2F}" sibTransId="{98A95577-332B-4BB6-8DE0-2455A41B9E74}"/>
    <dgm:cxn modelId="{D3A140AB-D6CC-46B4-BD79-EAD56144AC84}" type="presParOf" srcId="{477A86BB-1844-4CDF-BE54-A06E1330451D}" destId="{67B174A4-A735-4E2B-A2F9-881DA1775B82}" srcOrd="0" destOrd="0" presId="urn:microsoft.com/office/officeart/2005/8/layout/vList2"/>
  </dgm:cxnLst>
  <dgm:bg/>
  <dgm:whole/>
  <dgm:extLst>
    <a:ext uri="http://schemas.microsoft.com/office/drawing/2008/diagram">
      <dsp:dataModelExt xmlns:dsp="http://schemas.microsoft.com/office/drawing/2008/diagram" relId="rId10" minVer="http://schemas.openxmlformats.org/drawingml/2006/diagram"/>
    </a:ext>
  </dgm:extLst>
</dgm:dataModel>
</file>

<file path=ppt/diagrams/data87.xml><?xml version="1.0" encoding="utf-8"?>
<dgm:dataModel xmlns:dgm="http://schemas.openxmlformats.org/drawingml/2006/diagram" xmlns:a="http://schemas.openxmlformats.org/drawingml/2006/main">
  <dgm:ptLst>
    <dgm:pt modelId="{B98B3ABB-E5FC-4804-A201-366F3D8B5AA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309B64F-2658-463A-98FC-41DA5DF2B4A4}">
      <dgm:prSet/>
      <dgm:spPr/>
      <dgm:t>
        <a:bodyPr/>
        <a:lstStyle/>
        <a:p>
          <a:pPr algn="ctr" rtl="0"/>
          <a:r>
            <a:rPr lang="en-US" dirty="0" smtClean="0">
              <a:latin typeface="Times New Roman" panose="02020603050405020304" pitchFamily="18" charset="0"/>
              <a:cs typeface="Times New Roman" panose="02020603050405020304" pitchFamily="18" charset="0"/>
            </a:rPr>
            <a:t>Vestibular </a:t>
          </a:r>
          <a:r>
            <a:rPr lang="en-US" dirty="0" err="1" smtClean="0">
              <a:latin typeface="Times New Roman" panose="02020603050405020304" pitchFamily="18" charset="0"/>
              <a:cs typeface="Times New Roman" panose="02020603050405020304" pitchFamily="18" charset="0"/>
            </a:rPr>
            <a:t>Ny</a:t>
          </a:r>
          <a:r>
            <a:rPr lang="en-US" dirty="0" smtClean="0">
              <a:latin typeface="Times New Roman" panose="02020603050405020304" pitchFamily="18" charset="0"/>
              <a:cs typeface="Times New Roman" panose="02020603050405020304" pitchFamily="18" charset="0"/>
            </a:rPr>
            <a:t> Barany chair</a:t>
          </a:r>
          <a:endParaRPr lang="en-US" dirty="0">
            <a:latin typeface="Times New Roman" panose="02020603050405020304" pitchFamily="18" charset="0"/>
            <a:cs typeface="Times New Roman" panose="02020603050405020304" pitchFamily="18" charset="0"/>
          </a:endParaRPr>
        </a:p>
      </dgm:t>
    </dgm:pt>
    <dgm:pt modelId="{927DF062-E4AF-4D8D-B828-EAAFBBFBEEE4}" type="parTrans" cxnId="{78794A77-A4DC-406A-ACA6-21B390298E1C}">
      <dgm:prSet/>
      <dgm:spPr/>
      <dgm:t>
        <a:bodyPr/>
        <a:lstStyle/>
        <a:p>
          <a:endParaRPr lang="en-US"/>
        </a:p>
      </dgm:t>
    </dgm:pt>
    <dgm:pt modelId="{5537456C-BB4C-4536-B98D-CC2F457491C0}" type="sibTrans" cxnId="{78794A77-A4DC-406A-ACA6-21B390298E1C}">
      <dgm:prSet/>
      <dgm:spPr/>
      <dgm:t>
        <a:bodyPr/>
        <a:lstStyle/>
        <a:p>
          <a:endParaRPr lang="en-US"/>
        </a:p>
      </dgm:t>
    </dgm:pt>
    <dgm:pt modelId="{B05A22DD-2A2E-4096-A9F9-28E1A9A17FCC}" type="pres">
      <dgm:prSet presAssocID="{B98B3ABB-E5FC-4804-A201-366F3D8B5AAA}" presName="linear" presStyleCnt="0">
        <dgm:presLayoutVars>
          <dgm:animLvl val="lvl"/>
          <dgm:resizeHandles val="exact"/>
        </dgm:presLayoutVars>
      </dgm:prSet>
      <dgm:spPr/>
      <dgm:t>
        <a:bodyPr/>
        <a:lstStyle/>
        <a:p>
          <a:endParaRPr lang="en-US"/>
        </a:p>
      </dgm:t>
    </dgm:pt>
    <dgm:pt modelId="{653B02D0-0793-4251-ABE0-B1F8A0D33E29}" type="pres">
      <dgm:prSet presAssocID="{B309B64F-2658-463A-98FC-41DA5DF2B4A4}" presName="parentText" presStyleLbl="node1" presStyleIdx="0" presStyleCnt="1">
        <dgm:presLayoutVars>
          <dgm:chMax val="0"/>
          <dgm:bulletEnabled val="1"/>
        </dgm:presLayoutVars>
      </dgm:prSet>
      <dgm:spPr/>
      <dgm:t>
        <a:bodyPr/>
        <a:lstStyle/>
        <a:p>
          <a:endParaRPr lang="en-US"/>
        </a:p>
      </dgm:t>
    </dgm:pt>
  </dgm:ptLst>
  <dgm:cxnLst>
    <dgm:cxn modelId="{78794A77-A4DC-406A-ACA6-21B390298E1C}" srcId="{B98B3ABB-E5FC-4804-A201-366F3D8B5AAA}" destId="{B309B64F-2658-463A-98FC-41DA5DF2B4A4}" srcOrd="0" destOrd="0" parTransId="{927DF062-E4AF-4D8D-B828-EAAFBBFBEEE4}" sibTransId="{5537456C-BB4C-4536-B98D-CC2F457491C0}"/>
    <dgm:cxn modelId="{DA52C52C-8DF6-4532-A978-AB8BDD7AF939}" type="presOf" srcId="{B98B3ABB-E5FC-4804-A201-366F3D8B5AAA}" destId="{B05A22DD-2A2E-4096-A9F9-28E1A9A17FCC}" srcOrd="0" destOrd="0" presId="urn:microsoft.com/office/officeart/2005/8/layout/vList2"/>
    <dgm:cxn modelId="{D2A30CE9-612B-4F26-8A13-E8DBF7A818DE}" type="presOf" srcId="{B309B64F-2658-463A-98FC-41DA5DF2B4A4}" destId="{653B02D0-0793-4251-ABE0-B1F8A0D33E29}" srcOrd="0" destOrd="0" presId="urn:microsoft.com/office/officeart/2005/8/layout/vList2"/>
    <dgm:cxn modelId="{E68F6A22-7A56-4FE8-B8F7-DFB1604C8312}" type="presParOf" srcId="{B05A22DD-2A2E-4096-A9F9-28E1A9A17FCC}" destId="{653B02D0-0793-4251-ABE0-B1F8A0D33E29}" srcOrd="0" destOrd="0" presId="urn:microsoft.com/office/officeart/2005/8/layout/vList2"/>
  </dgm:cxnLst>
  <dgm:bg/>
  <dgm:whole/>
  <dgm:extLst>
    <a:ext uri="http://schemas.microsoft.com/office/drawing/2008/diagram">
      <dsp:dataModelExt xmlns:dsp="http://schemas.microsoft.com/office/drawing/2008/diagram" relId="rId9" minVer="http://schemas.openxmlformats.org/drawingml/2006/diagram"/>
    </a:ext>
  </dgm:extLst>
</dgm:dataModel>
</file>

<file path=ppt/diagrams/data88.xml><?xml version="1.0" encoding="utf-8"?>
<dgm:dataModel xmlns:dgm="http://schemas.openxmlformats.org/drawingml/2006/diagram" xmlns:a="http://schemas.openxmlformats.org/drawingml/2006/main">
  <dgm:ptLst>
    <dgm:pt modelId="{B98B3ABB-E5FC-4804-A201-366F3D8B5AA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309B64F-2658-463A-98FC-41DA5DF2B4A4}">
      <dgm:prSet/>
      <dgm:spPr/>
      <dgm:t>
        <a:bodyPr/>
        <a:lstStyle/>
        <a:p>
          <a:pPr algn="ctr" rtl="0"/>
          <a:r>
            <a:rPr lang="en-US" dirty="0" smtClean="0">
              <a:latin typeface="Times New Roman" panose="02020603050405020304" pitchFamily="18" charset="0"/>
              <a:cs typeface="Times New Roman" panose="02020603050405020304" pitchFamily="18" charset="0"/>
            </a:rPr>
            <a:t>Vestibular </a:t>
          </a:r>
          <a:r>
            <a:rPr lang="en-US" dirty="0" err="1" smtClean="0">
              <a:latin typeface="Times New Roman" panose="02020603050405020304" pitchFamily="18" charset="0"/>
              <a:cs typeface="Times New Roman" panose="02020603050405020304" pitchFamily="18" charset="0"/>
            </a:rPr>
            <a:t>Ny</a:t>
          </a:r>
          <a:r>
            <a:rPr lang="en-US" dirty="0" smtClean="0">
              <a:latin typeface="Times New Roman" panose="02020603050405020304" pitchFamily="18" charset="0"/>
              <a:cs typeface="Times New Roman" panose="02020603050405020304" pitchFamily="18" charset="0"/>
            </a:rPr>
            <a:t> Caloric stimulation</a:t>
          </a:r>
          <a:endParaRPr lang="en-US" dirty="0">
            <a:latin typeface="Times New Roman" panose="02020603050405020304" pitchFamily="18" charset="0"/>
            <a:cs typeface="Times New Roman" panose="02020603050405020304" pitchFamily="18" charset="0"/>
          </a:endParaRPr>
        </a:p>
      </dgm:t>
    </dgm:pt>
    <dgm:pt modelId="{927DF062-E4AF-4D8D-B828-EAAFBBFBEEE4}" type="parTrans" cxnId="{78794A77-A4DC-406A-ACA6-21B390298E1C}">
      <dgm:prSet/>
      <dgm:spPr/>
      <dgm:t>
        <a:bodyPr/>
        <a:lstStyle/>
        <a:p>
          <a:endParaRPr lang="en-US"/>
        </a:p>
      </dgm:t>
    </dgm:pt>
    <dgm:pt modelId="{5537456C-BB4C-4536-B98D-CC2F457491C0}" type="sibTrans" cxnId="{78794A77-A4DC-406A-ACA6-21B390298E1C}">
      <dgm:prSet/>
      <dgm:spPr/>
      <dgm:t>
        <a:bodyPr/>
        <a:lstStyle/>
        <a:p>
          <a:endParaRPr lang="en-US"/>
        </a:p>
      </dgm:t>
    </dgm:pt>
    <dgm:pt modelId="{B05A22DD-2A2E-4096-A9F9-28E1A9A17FCC}" type="pres">
      <dgm:prSet presAssocID="{B98B3ABB-E5FC-4804-A201-366F3D8B5AAA}" presName="linear" presStyleCnt="0">
        <dgm:presLayoutVars>
          <dgm:animLvl val="lvl"/>
          <dgm:resizeHandles val="exact"/>
        </dgm:presLayoutVars>
      </dgm:prSet>
      <dgm:spPr/>
      <dgm:t>
        <a:bodyPr/>
        <a:lstStyle/>
        <a:p>
          <a:endParaRPr lang="en-US"/>
        </a:p>
      </dgm:t>
    </dgm:pt>
    <dgm:pt modelId="{653B02D0-0793-4251-ABE0-B1F8A0D33E29}" type="pres">
      <dgm:prSet presAssocID="{B309B64F-2658-463A-98FC-41DA5DF2B4A4}" presName="parentText" presStyleLbl="node1" presStyleIdx="0" presStyleCnt="1">
        <dgm:presLayoutVars>
          <dgm:chMax val="0"/>
          <dgm:bulletEnabled val="1"/>
        </dgm:presLayoutVars>
      </dgm:prSet>
      <dgm:spPr/>
      <dgm:t>
        <a:bodyPr/>
        <a:lstStyle/>
        <a:p>
          <a:endParaRPr lang="en-US"/>
        </a:p>
      </dgm:t>
    </dgm:pt>
  </dgm:ptLst>
  <dgm:cxnLst>
    <dgm:cxn modelId="{78794A77-A4DC-406A-ACA6-21B390298E1C}" srcId="{B98B3ABB-E5FC-4804-A201-366F3D8B5AAA}" destId="{B309B64F-2658-463A-98FC-41DA5DF2B4A4}" srcOrd="0" destOrd="0" parTransId="{927DF062-E4AF-4D8D-B828-EAAFBBFBEEE4}" sibTransId="{5537456C-BB4C-4536-B98D-CC2F457491C0}"/>
    <dgm:cxn modelId="{DA52C52C-8DF6-4532-A978-AB8BDD7AF939}" type="presOf" srcId="{B98B3ABB-E5FC-4804-A201-366F3D8B5AAA}" destId="{B05A22DD-2A2E-4096-A9F9-28E1A9A17FCC}" srcOrd="0" destOrd="0" presId="urn:microsoft.com/office/officeart/2005/8/layout/vList2"/>
    <dgm:cxn modelId="{D2A30CE9-612B-4F26-8A13-E8DBF7A818DE}" type="presOf" srcId="{B309B64F-2658-463A-98FC-41DA5DF2B4A4}" destId="{653B02D0-0793-4251-ABE0-B1F8A0D33E29}" srcOrd="0" destOrd="0" presId="urn:microsoft.com/office/officeart/2005/8/layout/vList2"/>
    <dgm:cxn modelId="{E68F6A22-7A56-4FE8-B8F7-DFB1604C8312}" type="presParOf" srcId="{B05A22DD-2A2E-4096-A9F9-28E1A9A17FCC}" destId="{653B02D0-0793-4251-ABE0-B1F8A0D33E29}" srcOrd="0" destOrd="0" presId="urn:microsoft.com/office/officeart/2005/8/layout/vList2"/>
  </dgm:cxnLst>
  <dgm:bg/>
  <dgm:whole/>
  <dgm:extLst>
    <a:ext uri="http://schemas.microsoft.com/office/drawing/2008/diagram">
      <dsp:dataModelExt xmlns:dsp="http://schemas.microsoft.com/office/drawing/2008/diagram" relId="rId14" minVer="http://schemas.openxmlformats.org/drawingml/2006/diagram"/>
    </a:ext>
  </dgm:extLst>
</dgm:dataModel>
</file>

<file path=ppt/diagrams/data89.xml><?xml version="1.0" encoding="utf-8"?>
<dgm:dataModel xmlns:dgm="http://schemas.openxmlformats.org/drawingml/2006/diagram" xmlns:a="http://schemas.openxmlformats.org/drawingml/2006/main">
  <dgm:ptLst>
    <dgm:pt modelId="{EA153F4B-3C20-4564-B898-788F4F16C2D1}"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46C4CADD-3DCA-4EF3-8CDE-490F2C01EFEB}">
      <dgm:prSet phldrT="[Text]" custT="1"/>
      <dgm:spPr/>
      <dgm:t>
        <a:bodyPr/>
        <a:lstStyle/>
        <a:p>
          <a:r>
            <a:rPr lang="en-US" sz="2000" dirty="0" smtClean="0">
              <a:latin typeface="Times New Roman" panose="02020603050405020304" pitchFamily="18" charset="0"/>
              <a:cs typeface="Times New Roman" panose="02020603050405020304" pitchFamily="18" charset="0"/>
            </a:rPr>
            <a:t>MOTOR IMBALANCE Nystagmus</a:t>
          </a:r>
          <a:endParaRPr lang="en-US" sz="2000" dirty="0">
            <a:latin typeface="Times New Roman" panose="02020603050405020304" pitchFamily="18" charset="0"/>
            <a:cs typeface="Times New Roman" panose="02020603050405020304" pitchFamily="18" charset="0"/>
          </a:endParaRPr>
        </a:p>
      </dgm:t>
    </dgm:pt>
    <dgm:pt modelId="{5C1D9118-61F7-435E-8429-4445D64E34F0}" type="parTrans" cxnId="{A988775D-0B4E-4E34-B036-2B12323A1140}">
      <dgm:prSet/>
      <dgm:spPr/>
      <dgm:t>
        <a:bodyPr/>
        <a:lstStyle/>
        <a:p>
          <a:endParaRPr lang="en-US"/>
        </a:p>
      </dgm:t>
    </dgm:pt>
    <dgm:pt modelId="{4D273718-D743-4DB6-BB20-6196B33E0A25}" type="sibTrans" cxnId="{A988775D-0B4E-4E34-B036-2B12323A1140}">
      <dgm:prSet/>
      <dgm:spPr/>
      <dgm:t>
        <a:bodyPr/>
        <a:lstStyle/>
        <a:p>
          <a:endParaRPr lang="en-US"/>
        </a:p>
      </dgm:t>
    </dgm:pt>
    <dgm:pt modelId="{B2CFA44C-0815-483A-9B69-16B066B50845}">
      <dgm:prSet phldrT="[Text]" custT="1"/>
      <dgm:spPr/>
      <dgm:t>
        <a:bodyPr/>
        <a:lstStyle/>
        <a:p>
          <a:r>
            <a:rPr lang="en-US" sz="2000" dirty="0" smtClean="0">
              <a:latin typeface="Times New Roman" panose="02020603050405020304" pitchFamily="18" charset="0"/>
              <a:cs typeface="Times New Roman" panose="02020603050405020304" pitchFamily="18" charset="0"/>
            </a:rPr>
            <a:t>Is the result of primary defects in the </a:t>
          </a:r>
          <a:r>
            <a:rPr lang="en-US" sz="2000" b="1" i="1" u="sng" dirty="0" smtClean="0">
              <a:latin typeface="Times New Roman" panose="02020603050405020304" pitchFamily="18" charset="0"/>
              <a:cs typeface="Times New Roman" panose="02020603050405020304" pitchFamily="18" charset="0"/>
            </a:rPr>
            <a:t>efferent </a:t>
          </a:r>
          <a:r>
            <a:rPr lang="en-US" sz="2000" dirty="0" smtClean="0">
              <a:latin typeface="Times New Roman" panose="02020603050405020304" pitchFamily="18" charset="0"/>
              <a:cs typeface="Times New Roman" panose="02020603050405020304" pitchFamily="18" charset="0"/>
            </a:rPr>
            <a:t>mechanisms</a:t>
          </a:r>
          <a:endParaRPr lang="en-US" sz="2000" dirty="0">
            <a:latin typeface="Times New Roman" panose="02020603050405020304" pitchFamily="18" charset="0"/>
            <a:cs typeface="Times New Roman" panose="02020603050405020304" pitchFamily="18" charset="0"/>
          </a:endParaRPr>
        </a:p>
      </dgm:t>
    </dgm:pt>
    <dgm:pt modelId="{6036F49E-ECA4-461D-8B15-A380D3388FAD}" type="parTrans" cxnId="{C796D8BB-4071-4A98-AD44-28C55DDCA309}">
      <dgm:prSet/>
      <dgm:spPr/>
      <dgm:t>
        <a:bodyPr/>
        <a:lstStyle/>
        <a:p>
          <a:endParaRPr lang="en-US"/>
        </a:p>
      </dgm:t>
    </dgm:pt>
    <dgm:pt modelId="{591903A9-1FD9-4B6B-B02F-8B01384EE96B}" type="sibTrans" cxnId="{C796D8BB-4071-4A98-AD44-28C55DDCA309}">
      <dgm:prSet/>
      <dgm:spPr/>
      <dgm:t>
        <a:bodyPr/>
        <a:lstStyle/>
        <a:p>
          <a:endParaRPr lang="en-US"/>
        </a:p>
      </dgm:t>
    </dgm:pt>
    <dgm:pt modelId="{9FCF3FA0-6C1A-4975-AD40-69F1AB89E7D2}" type="pres">
      <dgm:prSet presAssocID="{EA153F4B-3C20-4564-B898-788F4F16C2D1}" presName="Name0" presStyleCnt="0">
        <dgm:presLayoutVars>
          <dgm:dir/>
          <dgm:animLvl val="lvl"/>
          <dgm:resizeHandles val="exact"/>
        </dgm:presLayoutVars>
      </dgm:prSet>
      <dgm:spPr/>
      <dgm:t>
        <a:bodyPr/>
        <a:lstStyle/>
        <a:p>
          <a:endParaRPr lang="en-US"/>
        </a:p>
      </dgm:t>
    </dgm:pt>
    <dgm:pt modelId="{2DEFF0C4-BCD6-4DA9-BF81-F3C8E3C4B8D5}" type="pres">
      <dgm:prSet presAssocID="{46C4CADD-3DCA-4EF3-8CDE-490F2C01EFEB}" presName="linNode" presStyleCnt="0"/>
      <dgm:spPr/>
    </dgm:pt>
    <dgm:pt modelId="{42C57C27-56B2-4F8D-B07F-8F897669D8AE}" type="pres">
      <dgm:prSet presAssocID="{46C4CADD-3DCA-4EF3-8CDE-490F2C01EFEB}" presName="parentText" presStyleLbl="node1" presStyleIdx="0" presStyleCnt="1" custScaleX="109942">
        <dgm:presLayoutVars>
          <dgm:chMax val="1"/>
          <dgm:bulletEnabled val="1"/>
        </dgm:presLayoutVars>
      </dgm:prSet>
      <dgm:spPr/>
      <dgm:t>
        <a:bodyPr/>
        <a:lstStyle/>
        <a:p>
          <a:endParaRPr lang="en-US"/>
        </a:p>
      </dgm:t>
    </dgm:pt>
    <dgm:pt modelId="{76A592B1-2870-4EBB-820E-2E541198AD78}" type="pres">
      <dgm:prSet presAssocID="{46C4CADD-3DCA-4EF3-8CDE-490F2C01EFEB}" presName="descendantText" presStyleLbl="alignAccFollowNode1" presStyleIdx="0" presStyleCnt="1" custScaleX="117047" custScaleY="125000">
        <dgm:presLayoutVars>
          <dgm:bulletEnabled val="1"/>
        </dgm:presLayoutVars>
      </dgm:prSet>
      <dgm:spPr/>
      <dgm:t>
        <a:bodyPr/>
        <a:lstStyle/>
        <a:p>
          <a:endParaRPr lang="en-US"/>
        </a:p>
      </dgm:t>
    </dgm:pt>
  </dgm:ptLst>
  <dgm:cxnLst>
    <dgm:cxn modelId="{2C814F6F-EE0F-406E-8437-2BF662A3887D}" type="presOf" srcId="{EA153F4B-3C20-4564-B898-788F4F16C2D1}" destId="{9FCF3FA0-6C1A-4975-AD40-69F1AB89E7D2}" srcOrd="0" destOrd="0" presId="urn:microsoft.com/office/officeart/2005/8/layout/vList5"/>
    <dgm:cxn modelId="{A988775D-0B4E-4E34-B036-2B12323A1140}" srcId="{EA153F4B-3C20-4564-B898-788F4F16C2D1}" destId="{46C4CADD-3DCA-4EF3-8CDE-490F2C01EFEB}" srcOrd="0" destOrd="0" parTransId="{5C1D9118-61F7-435E-8429-4445D64E34F0}" sibTransId="{4D273718-D743-4DB6-BB20-6196B33E0A25}"/>
    <dgm:cxn modelId="{C796D8BB-4071-4A98-AD44-28C55DDCA309}" srcId="{46C4CADD-3DCA-4EF3-8CDE-490F2C01EFEB}" destId="{B2CFA44C-0815-483A-9B69-16B066B50845}" srcOrd="0" destOrd="0" parTransId="{6036F49E-ECA4-461D-8B15-A380D3388FAD}" sibTransId="{591903A9-1FD9-4B6B-B02F-8B01384EE96B}"/>
    <dgm:cxn modelId="{B26B5E5A-41A3-47AF-A024-B4B9E756416C}" type="presOf" srcId="{46C4CADD-3DCA-4EF3-8CDE-490F2C01EFEB}" destId="{42C57C27-56B2-4F8D-B07F-8F897669D8AE}" srcOrd="0" destOrd="0" presId="urn:microsoft.com/office/officeart/2005/8/layout/vList5"/>
    <dgm:cxn modelId="{801D8842-910E-499D-8454-CF525AC47691}" type="presOf" srcId="{B2CFA44C-0815-483A-9B69-16B066B50845}" destId="{76A592B1-2870-4EBB-820E-2E541198AD78}" srcOrd="0" destOrd="0" presId="urn:microsoft.com/office/officeart/2005/8/layout/vList5"/>
    <dgm:cxn modelId="{171A864C-F5F3-4C84-AC4A-2A89D681097D}" type="presParOf" srcId="{9FCF3FA0-6C1A-4975-AD40-69F1AB89E7D2}" destId="{2DEFF0C4-BCD6-4DA9-BF81-F3C8E3C4B8D5}" srcOrd="0" destOrd="0" presId="urn:microsoft.com/office/officeart/2005/8/layout/vList5"/>
    <dgm:cxn modelId="{46AF3C82-20D5-4D99-9B9A-42F37F80CDEB}" type="presParOf" srcId="{2DEFF0C4-BCD6-4DA9-BF81-F3C8E3C4B8D5}" destId="{42C57C27-56B2-4F8D-B07F-8F897669D8AE}" srcOrd="0" destOrd="0" presId="urn:microsoft.com/office/officeart/2005/8/layout/vList5"/>
    <dgm:cxn modelId="{AED6366A-6E7A-4C45-A766-455B420AE435}" type="presParOf" srcId="{2DEFF0C4-BCD6-4DA9-BF81-F3C8E3C4B8D5}" destId="{76A592B1-2870-4EBB-820E-2E541198AD78}" srcOrd="1" destOrd="0" presId="urn:microsoft.com/office/officeart/2005/8/layout/vList5"/>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9.xml><?xml version="1.0" encoding="utf-8"?>
<dgm:dataModel xmlns:dgm="http://schemas.openxmlformats.org/drawingml/2006/diagram" xmlns:a="http://schemas.openxmlformats.org/drawingml/2006/main">
  <dgm:ptLst>
    <dgm:pt modelId="{C37E986B-FCD3-48BC-9FD1-F848B78456BA}"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AD1E94D8-F3CE-435B-9CA9-A78A764612E9}">
      <dgm:prSet phldrT="[Text]" custT="1"/>
      <dgm:spPr/>
      <dgm:t>
        <a:bodyPr/>
        <a:lstStyle/>
        <a:p>
          <a:pPr algn="ctr"/>
          <a:r>
            <a:rPr lang="sr-Latn-CS" sz="1800" dirty="0" smtClean="0">
              <a:latin typeface="Times New Roman" pitchFamily="18" charset="0"/>
              <a:cs typeface="Times New Roman" pitchFamily="18" charset="0"/>
            </a:rPr>
            <a:t>DU</a:t>
          </a:r>
          <a:r>
            <a:rPr lang="en-US" sz="1800" dirty="0" smtClean="0">
              <a:latin typeface="Times New Roman" pitchFamily="18" charset="0"/>
              <a:cs typeface="Times New Roman" pitchFamily="18" charset="0"/>
            </a:rPr>
            <a:t>CTIONS                                                                                                                                                   Monocular eye movements</a:t>
          </a:r>
          <a:endParaRPr lang="en-US" sz="1800" dirty="0">
            <a:latin typeface="Times New Roman" pitchFamily="18" charset="0"/>
            <a:cs typeface="Times New Roman" pitchFamily="18" charset="0"/>
          </a:endParaRPr>
        </a:p>
      </dgm:t>
    </dgm:pt>
    <dgm:pt modelId="{AFD3D68C-95C4-42B3-829C-8A13CB53B5E1}" type="parTrans" cxnId="{637E7732-F501-482A-AD59-D0057AD311FB}">
      <dgm:prSet/>
      <dgm:spPr/>
      <dgm:t>
        <a:bodyPr/>
        <a:lstStyle/>
        <a:p>
          <a:endParaRPr lang="en-US"/>
        </a:p>
      </dgm:t>
    </dgm:pt>
    <dgm:pt modelId="{218E280C-ABAD-4E55-B6CF-55C58DC6F0A3}" type="sibTrans" cxnId="{637E7732-F501-482A-AD59-D0057AD311FB}">
      <dgm:prSet/>
      <dgm:spPr/>
      <dgm:t>
        <a:bodyPr/>
        <a:lstStyle/>
        <a:p>
          <a:endParaRPr lang="en-US"/>
        </a:p>
      </dgm:t>
    </dgm:pt>
    <dgm:pt modelId="{342A646D-F4B3-49C1-A152-1AC22034D3AD}">
      <dgm:prSet phldrT="[Text]" custT="1"/>
      <dgm:spPr/>
      <dgm:t>
        <a:bodyPr/>
        <a:lstStyle/>
        <a:p>
          <a:r>
            <a:rPr lang="en-US" sz="1800" dirty="0" smtClean="0">
              <a:latin typeface="Times New Roman" pitchFamily="18" charset="0"/>
              <a:cs typeface="Times New Roman" pitchFamily="18" charset="0"/>
            </a:rPr>
            <a:t>1. Adduction 2. Abduction 3. Elevation (</a:t>
          </a:r>
          <a:r>
            <a:rPr lang="en-US" sz="1800" dirty="0" err="1" smtClean="0">
              <a:latin typeface="Times New Roman" pitchFamily="18" charset="0"/>
              <a:cs typeface="Times New Roman" pitchFamily="18" charset="0"/>
            </a:rPr>
            <a:t>Sursumduction</a:t>
          </a:r>
          <a:r>
            <a:rPr lang="en-US" sz="1800" dirty="0" smtClean="0">
              <a:latin typeface="Times New Roman" pitchFamily="18" charset="0"/>
              <a:cs typeface="Times New Roman" pitchFamily="18" charset="0"/>
            </a:rPr>
            <a:t>) 4. Depression (</a:t>
          </a:r>
          <a:r>
            <a:rPr lang="en-US" sz="1800" dirty="0" err="1" smtClean="0">
              <a:latin typeface="Times New Roman" pitchFamily="18" charset="0"/>
              <a:cs typeface="Times New Roman" pitchFamily="18" charset="0"/>
            </a:rPr>
            <a:t>Deorsumduction</a:t>
          </a:r>
          <a:r>
            <a:rPr lang="en-US" sz="1800" dirty="0" smtClean="0">
              <a:latin typeface="Times New Roman" pitchFamily="18" charset="0"/>
              <a:cs typeface="Times New Roman" pitchFamily="18" charset="0"/>
            </a:rPr>
            <a:t>) 5. </a:t>
          </a:r>
          <a:r>
            <a:rPr lang="en-US" sz="1800" dirty="0" err="1" smtClean="0">
              <a:latin typeface="Times New Roman" pitchFamily="18" charset="0"/>
              <a:cs typeface="Times New Roman" pitchFamily="18" charset="0"/>
            </a:rPr>
            <a:t>Intorsion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Incycloduction</a:t>
          </a:r>
          <a:r>
            <a:rPr lang="en-US" sz="1800" dirty="0" smtClean="0">
              <a:latin typeface="Times New Roman" pitchFamily="18" charset="0"/>
              <a:cs typeface="Times New Roman" pitchFamily="18" charset="0"/>
            </a:rPr>
            <a:t>) 6. </a:t>
          </a:r>
          <a:r>
            <a:rPr lang="en-US" sz="1800" dirty="0" err="1" smtClean="0">
              <a:latin typeface="Times New Roman" pitchFamily="18" charset="0"/>
              <a:cs typeface="Times New Roman" pitchFamily="18" charset="0"/>
            </a:rPr>
            <a:t>Extorsion</a:t>
          </a:r>
          <a:r>
            <a:rPr lang="en-US" sz="1800" dirty="0" smtClean="0">
              <a:latin typeface="Times New Roman" pitchFamily="18" charset="0"/>
              <a:cs typeface="Times New Roman" pitchFamily="18" charset="0"/>
            </a:rPr>
            <a:t> (</a:t>
          </a:r>
          <a:r>
            <a:rPr lang="en-US" sz="1800" dirty="0" err="1" smtClean="0">
              <a:latin typeface="Times New Roman" pitchFamily="18" charset="0"/>
              <a:cs typeface="Times New Roman" pitchFamily="18" charset="0"/>
            </a:rPr>
            <a:t>Excycloduction</a:t>
          </a:r>
          <a:r>
            <a:rPr lang="en-US" sz="1800" dirty="0" smtClean="0">
              <a:latin typeface="Times New Roman" pitchFamily="18" charset="0"/>
              <a:cs typeface="Times New Roman" pitchFamily="18" charset="0"/>
            </a:rPr>
            <a:t>) </a:t>
          </a:r>
          <a:endParaRPr lang="en-US" sz="1800" dirty="0">
            <a:latin typeface="Times New Roman" pitchFamily="18" charset="0"/>
            <a:cs typeface="Times New Roman" pitchFamily="18" charset="0"/>
          </a:endParaRPr>
        </a:p>
      </dgm:t>
    </dgm:pt>
    <dgm:pt modelId="{E5AD6E8A-252D-4206-A3CE-B5331F740CD9}" type="parTrans" cxnId="{F15C35E3-CD3F-41AA-8DE9-BF8C3C5FADA1}">
      <dgm:prSet/>
      <dgm:spPr/>
      <dgm:t>
        <a:bodyPr/>
        <a:lstStyle/>
        <a:p>
          <a:endParaRPr lang="en-US"/>
        </a:p>
      </dgm:t>
    </dgm:pt>
    <dgm:pt modelId="{31C4A104-F4AC-4453-B50A-E058C3E6F67A}" type="sibTrans" cxnId="{F15C35E3-CD3F-41AA-8DE9-BF8C3C5FADA1}">
      <dgm:prSet/>
      <dgm:spPr/>
      <dgm:t>
        <a:bodyPr/>
        <a:lstStyle/>
        <a:p>
          <a:endParaRPr lang="en-US"/>
        </a:p>
      </dgm:t>
    </dgm:pt>
    <dgm:pt modelId="{1969FA22-86A4-4AF0-8589-277599DFEC1A}">
      <dgm:prSet phldrT="[Text]" custT="1"/>
      <dgm:spPr/>
      <dgm:t>
        <a:bodyPr/>
        <a:lstStyle/>
        <a:p>
          <a:pPr algn="ctr"/>
          <a:r>
            <a:rPr lang="sr-Latn-CS" sz="1800" dirty="0" smtClean="0">
              <a:latin typeface="Times New Roman" pitchFamily="18" charset="0"/>
              <a:cs typeface="Times New Roman" pitchFamily="18" charset="0"/>
            </a:rPr>
            <a:t>V</a:t>
          </a:r>
          <a:r>
            <a:rPr lang="en-US" sz="1800" dirty="0" smtClean="0">
              <a:latin typeface="Times New Roman" pitchFamily="18" charset="0"/>
              <a:cs typeface="Times New Roman" pitchFamily="18" charset="0"/>
            </a:rPr>
            <a:t>ERSIONS                                                                                                                                                  Binocular movement in witch two eyes move synchronously and symmetrically in the same direction </a:t>
          </a:r>
          <a:endParaRPr lang="en-US" sz="1800" dirty="0">
            <a:latin typeface="Times New Roman" pitchFamily="18" charset="0"/>
            <a:cs typeface="Times New Roman" pitchFamily="18" charset="0"/>
          </a:endParaRPr>
        </a:p>
      </dgm:t>
    </dgm:pt>
    <dgm:pt modelId="{63E65715-2A17-4299-93BC-DCAB0A142750}" type="parTrans" cxnId="{A0884E4F-0923-46AD-8B86-9ABE44AF411F}">
      <dgm:prSet/>
      <dgm:spPr/>
      <dgm:t>
        <a:bodyPr/>
        <a:lstStyle/>
        <a:p>
          <a:endParaRPr lang="en-US"/>
        </a:p>
      </dgm:t>
    </dgm:pt>
    <dgm:pt modelId="{C8C9E9DD-47D2-4185-8F7C-0A5E55F18FA0}" type="sibTrans" cxnId="{A0884E4F-0923-46AD-8B86-9ABE44AF411F}">
      <dgm:prSet/>
      <dgm:spPr/>
      <dgm:t>
        <a:bodyPr/>
        <a:lstStyle/>
        <a:p>
          <a:endParaRPr lang="en-US"/>
        </a:p>
      </dgm:t>
    </dgm:pt>
    <dgm:pt modelId="{151F57CA-4C5A-4C51-9CBB-5A451DDA0F72}">
      <dgm:prSet phldrT="[Text]" custT="1"/>
      <dgm:spPr/>
      <dgm:t>
        <a:bodyPr/>
        <a:lstStyle/>
        <a:p>
          <a:r>
            <a:rPr lang="en-US" sz="1800" dirty="0" smtClean="0">
              <a:latin typeface="Times New Roman" pitchFamily="18" charset="0"/>
              <a:cs typeface="Times New Roman" pitchFamily="18" charset="0"/>
            </a:rPr>
            <a:t>CONVERGENCE: the ability of the two eyes turn inwards</a:t>
          </a:r>
          <a:endParaRPr lang="en-US" sz="1800" dirty="0">
            <a:latin typeface="Times New Roman" pitchFamily="18" charset="0"/>
            <a:cs typeface="Times New Roman" pitchFamily="18" charset="0"/>
          </a:endParaRPr>
        </a:p>
      </dgm:t>
    </dgm:pt>
    <dgm:pt modelId="{A7E59F67-BB7E-48FA-BF20-3176BA87D80D}" type="parTrans" cxnId="{0ADA17AB-54E1-445B-BF7B-41E72DC1DBD9}">
      <dgm:prSet/>
      <dgm:spPr/>
      <dgm:t>
        <a:bodyPr/>
        <a:lstStyle/>
        <a:p>
          <a:endParaRPr lang="en-US"/>
        </a:p>
      </dgm:t>
    </dgm:pt>
    <dgm:pt modelId="{8896A74A-6C33-48B3-A318-E4DDBCC7E94D}" type="sibTrans" cxnId="{0ADA17AB-54E1-445B-BF7B-41E72DC1DBD9}">
      <dgm:prSet/>
      <dgm:spPr/>
      <dgm:t>
        <a:bodyPr/>
        <a:lstStyle/>
        <a:p>
          <a:endParaRPr lang="en-US"/>
        </a:p>
      </dgm:t>
    </dgm:pt>
    <dgm:pt modelId="{D6C15255-BABD-40F4-8FD3-978CAAD853E0}">
      <dgm:prSet phldrT="[Text]" custT="1"/>
      <dgm:spPr/>
      <dgm:t>
        <a:bodyPr/>
        <a:lstStyle/>
        <a:p>
          <a:pPr algn="ctr"/>
          <a:r>
            <a:rPr lang="sr-Latn-CS" sz="1800" dirty="0" smtClean="0">
              <a:latin typeface="Times New Roman" pitchFamily="18" charset="0"/>
              <a:cs typeface="Times New Roman" pitchFamily="18" charset="0"/>
            </a:rPr>
            <a:t>VERG</a:t>
          </a:r>
          <a:r>
            <a:rPr lang="en-US" sz="1800" dirty="0" smtClean="0">
              <a:latin typeface="Times New Roman" pitchFamily="18" charset="0"/>
              <a:cs typeface="Times New Roman" pitchFamily="18" charset="0"/>
            </a:rPr>
            <a:t>ENCES                                                                                                                                                Binocular movements in witch the two eyes move synchronously and symmetrically in opposite direction</a:t>
          </a:r>
          <a:endParaRPr lang="en-US" sz="1800" dirty="0">
            <a:latin typeface="Times New Roman" pitchFamily="18" charset="0"/>
            <a:cs typeface="Times New Roman" pitchFamily="18" charset="0"/>
          </a:endParaRPr>
        </a:p>
      </dgm:t>
    </dgm:pt>
    <dgm:pt modelId="{F2C1E15E-80E4-4335-BBEB-BCA8CED75FAE}" type="parTrans" cxnId="{9B9F6257-99EA-4968-8692-549138F76ED8}">
      <dgm:prSet/>
      <dgm:spPr/>
      <dgm:t>
        <a:bodyPr/>
        <a:lstStyle/>
        <a:p>
          <a:endParaRPr lang="en-US"/>
        </a:p>
      </dgm:t>
    </dgm:pt>
    <dgm:pt modelId="{9F0F601D-36B2-4F25-8381-DF9DF5EB27CD}" type="sibTrans" cxnId="{9B9F6257-99EA-4968-8692-549138F76ED8}">
      <dgm:prSet/>
      <dgm:spPr/>
      <dgm:t>
        <a:bodyPr/>
        <a:lstStyle/>
        <a:p>
          <a:endParaRPr lang="en-US"/>
        </a:p>
      </dgm:t>
    </dgm:pt>
    <dgm:pt modelId="{59F2AC44-E52C-421A-9618-BE5CFE5A759F}">
      <dgm:prSet phldrT="[Text]" custT="1"/>
      <dgm:spPr/>
      <dgm:t>
        <a:bodyPr/>
        <a:lstStyle/>
        <a:p>
          <a:r>
            <a:rPr lang="en-US" sz="1800" dirty="0" smtClean="0">
              <a:latin typeface="Times New Roman" pitchFamily="18" charset="0"/>
              <a:cs typeface="Times New Roman" pitchFamily="18" charset="0"/>
            </a:rPr>
            <a:t>DIVERGENCE: the ability of the two eyes turn outwards</a:t>
          </a:r>
          <a:endParaRPr lang="en-US" sz="1800" dirty="0">
            <a:latin typeface="Times New Roman" pitchFamily="18" charset="0"/>
            <a:cs typeface="Times New Roman" pitchFamily="18" charset="0"/>
          </a:endParaRPr>
        </a:p>
      </dgm:t>
    </dgm:pt>
    <dgm:pt modelId="{892D41FD-0622-47AE-8924-887D95FA26A7}" type="parTrans" cxnId="{D9882F5E-6E0B-41DD-8163-3A64830D75BA}">
      <dgm:prSet/>
      <dgm:spPr/>
      <dgm:t>
        <a:bodyPr/>
        <a:lstStyle/>
        <a:p>
          <a:endParaRPr lang="en-US"/>
        </a:p>
      </dgm:t>
    </dgm:pt>
    <dgm:pt modelId="{AD3B14A8-87C8-44BF-A8F9-613241C9BD91}" type="sibTrans" cxnId="{D9882F5E-6E0B-41DD-8163-3A64830D75BA}">
      <dgm:prSet/>
      <dgm:spPr/>
      <dgm:t>
        <a:bodyPr/>
        <a:lstStyle/>
        <a:p>
          <a:endParaRPr lang="en-US"/>
        </a:p>
      </dgm:t>
    </dgm:pt>
    <dgm:pt modelId="{CD43EFEB-2344-4630-9906-E67EF2B9D98B}">
      <dgm:prSet phldrT="[Text]" custT="1"/>
      <dgm:spPr/>
      <dgm:t>
        <a:bodyPr/>
        <a:lstStyle/>
        <a:p>
          <a:r>
            <a:rPr lang="en-US" sz="1800" dirty="0" smtClean="0">
              <a:latin typeface="Times New Roman" pitchFamily="18" charset="0"/>
              <a:cs typeface="Times New Roman" pitchFamily="18" charset="0"/>
            </a:rPr>
            <a:t>9 positions of the gaze (</a:t>
          </a:r>
          <a:r>
            <a:rPr lang="en-US" sz="1800" b="1" dirty="0" smtClean="0">
              <a:latin typeface="Times New Roman" pitchFamily="18" charset="0"/>
              <a:cs typeface="Times New Roman" pitchFamily="18" charset="0"/>
            </a:rPr>
            <a:t>6 are cardinal</a:t>
          </a:r>
          <a:r>
            <a:rPr lang="en-US" sz="1800" dirty="0" smtClean="0">
              <a:latin typeface="Times New Roman" pitchFamily="18" charset="0"/>
              <a:cs typeface="Times New Roman" pitchFamily="18" charset="0"/>
            </a:rPr>
            <a:t>): 1</a:t>
          </a:r>
          <a:r>
            <a:rPr lang="en-US" sz="1800" b="1" i="1" dirty="0" smtClean="0">
              <a:latin typeface="Times New Roman" pitchFamily="18" charset="0"/>
              <a:cs typeface="Times New Roman" pitchFamily="18" charset="0"/>
            </a:rPr>
            <a:t>. </a:t>
          </a:r>
          <a:r>
            <a:rPr lang="en-US" sz="1800" b="1" i="1" u="sng" dirty="0" err="1" smtClean="0">
              <a:latin typeface="Times New Roman" pitchFamily="18" charset="0"/>
              <a:cs typeface="Times New Roman" pitchFamily="18" charset="0"/>
            </a:rPr>
            <a:t>Dextroversion</a:t>
          </a:r>
          <a:r>
            <a:rPr lang="en-US" sz="1800" b="1" i="1"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(right gaze) 2. </a:t>
          </a:r>
          <a:r>
            <a:rPr lang="en-US" sz="1800" b="1" i="1" u="none" dirty="0" err="1" smtClean="0">
              <a:latin typeface="Times New Roman" pitchFamily="18" charset="0"/>
              <a:cs typeface="Times New Roman" pitchFamily="18" charset="0"/>
            </a:rPr>
            <a:t>Laevoversion</a:t>
          </a:r>
          <a:r>
            <a:rPr lang="en-US" sz="1800" dirty="0" smtClean="0">
              <a:latin typeface="Times New Roman" pitchFamily="18" charset="0"/>
              <a:cs typeface="Times New Roman" pitchFamily="18" charset="0"/>
            </a:rPr>
            <a:t> (left gaze 3.</a:t>
          </a:r>
          <a:r>
            <a:rPr lang="en-US" sz="1800" u="sng" dirty="0" smtClean="0">
              <a:latin typeface="Times New Roman" pitchFamily="18" charset="0"/>
              <a:cs typeface="Times New Roman" pitchFamily="18" charset="0"/>
            </a:rPr>
            <a:t> </a:t>
          </a:r>
          <a:r>
            <a:rPr lang="en-US" sz="1800" b="1" i="1" u="sng" dirty="0" err="1" smtClean="0">
              <a:latin typeface="Times New Roman" pitchFamily="18" charset="0"/>
              <a:cs typeface="Times New Roman" pitchFamily="18" charset="0"/>
            </a:rPr>
            <a:t>Dextroelevation</a:t>
          </a:r>
          <a:r>
            <a:rPr lang="en-US" sz="1800" u="sng" dirty="0" smtClean="0">
              <a:latin typeface="Times New Roman" pitchFamily="18" charset="0"/>
              <a:cs typeface="Times New Roman" pitchFamily="18" charset="0"/>
            </a:rPr>
            <a:t> </a:t>
          </a:r>
          <a:r>
            <a:rPr lang="en-US" sz="1800" dirty="0" smtClean="0">
              <a:latin typeface="Times New Roman" pitchFamily="18" charset="0"/>
              <a:cs typeface="Times New Roman" pitchFamily="18" charset="0"/>
            </a:rPr>
            <a:t>(gaze up and right) 4. </a:t>
          </a:r>
          <a:r>
            <a:rPr lang="en-US" sz="1800" b="1" i="1" u="none" dirty="0" err="1" smtClean="0">
              <a:latin typeface="Times New Roman" pitchFamily="18" charset="0"/>
              <a:cs typeface="Times New Roman" pitchFamily="18" charset="0"/>
            </a:rPr>
            <a:t>Dextrodepressio</a:t>
          </a:r>
          <a:r>
            <a:rPr lang="en-US" sz="1800" u="sng" dirty="0" err="1" smtClean="0">
              <a:latin typeface="Times New Roman" pitchFamily="18" charset="0"/>
              <a:cs typeface="Times New Roman" pitchFamily="18" charset="0"/>
            </a:rPr>
            <a:t>n</a:t>
          </a:r>
          <a:r>
            <a:rPr lang="en-US" sz="1800" dirty="0" smtClean="0">
              <a:latin typeface="Times New Roman" pitchFamily="18" charset="0"/>
              <a:cs typeface="Times New Roman" pitchFamily="18" charset="0"/>
            </a:rPr>
            <a:t> (gaze down and right) 5. </a:t>
          </a:r>
          <a:r>
            <a:rPr lang="en-US" sz="1800" b="1" i="1" u="sng" dirty="0" err="1" smtClean="0">
              <a:latin typeface="Times New Roman" pitchFamily="18" charset="0"/>
              <a:cs typeface="Times New Roman" pitchFamily="18" charset="0"/>
            </a:rPr>
            <a:t>Laevoelevation</a:t>
          </a:r>
          <a:r>
            <a:rPr lang="en-US" sz="1800" dirty="0" smtClean="0">
              <a:latin typeface="Times New Roman" pitchFamily="18" charset="0"/>
              <a:cs typeface="Times New Roman" pitchFamily="18" charset="0"/>
            </a:rPr>
            <a:t> (gaze up and left 6. </a:t>
          </a:r>
          <a:r>
            <a:rPr lang="en-US" sz="1800" b="1" i="1" u="none" dirty="0" err="1" smtClean="0">
              <a:latin typeface="Times New Roman" pitchFamily="18" charset="0"/>
              <a:cs typeface="Times New Roman" pitchFamily="18" charset="0"/>
            </a:rPr>
            <a:t>Laevodepression</a:t>
          </a:r>
          <a:r>
            <a:rPr lang="en-US" sz="1800" dirty="0" smtClean="0">
              <a:latin typeface="Times New Roman" pitchFamily="18" charset="0"/>
              <a:cs typeface="Times New Roman" pitchFamily="18" charset="0"/>
            </a:rPr>
            <a:t> (gaze down and left)  7. </a:t>
          </a:r>
          <a:r>
            <a:rPr lang="en-US" sz="1800" dirty="0" err="1" smtClean="0">
              <a:latin typeface="Times New Roman" pitchFamily="18" charset="0"/>
              <a:cs typeface="Times New Roman" pitchFamily="18" charset="0"/>
            </a:rPr>
            <a:t>Sursumversion</a:t>
          </a:r>
          <a:r>
            <a:rPr lang="en-US" sz="1800" dirty="0" smtClean="0">
              <a:latin typeface="Times New Roman" pitchFamily="18" charset="0"/>
              <a:cs typeface="Times New Roman" pitchFamily="18" charset="0"/>
            </a:rPr>
            <a:t>   (elevation, up-gaze) 8. </a:t>
          </a:r>
          <a:r>
            <a:rPr lang="en-US" sz="1800" dirty="0" err="1" smtClean="0">
              <a:latin typeface="Times New Roman" pitchFamily="18" charset="0"/>
              <a:cs typeface="Times New Roman" pitchFamily="18" charset="0"/>
            </a:rPr>
            <a:t>Deorsumversion</a:t>
          </a:r>
          <a:r>
            <a:rPr lang="en-US" sz="1800" dirty="0" smtClean="0">
              <a:latin typeface="Times New Roman" pitchFamily="18" charset="0"/>
              <a:cs typeface="Times New Roman" pitchFamily="18" charset="0"/>
            </a:rPr>
            <a:t> (depression, down gaze) </a:t>
          </a:r>
          <a:r>
            <a:rPr lang="en-US" sz="1800" dirty="0" smtClean="0">
              <a:latin typeface="Times New Roman" pitchFamily="18" charset="0"/>
              <a:cs typeface="Times New Roman" pitchFamily="18" charset="0"/>
            </a:rPr>
            <a:t>9. Straight-ahead</a:t>
          </a:r>
          <a:endParaRPr lang="en-US" sz="1800" dirty="0">
            <a:latin typeface="Times New Roman" pitchFamily="18" charset="0"/>
            <a:cs typeface="Times New Roman" pitchFamily="18" charset="0"/>
          </a:endParaRPr>
        </a:p>
      </dgm:t>
    </dgm:pt>
    <dgm:pt modelId="{D5961422-CEF1-4987-A5C6-701D5B0A908F}" type="sibTrans" cxnId="{081AC866-FD60-4EBC-8694-974994DAEF79}">
      <dgm:prSet/>
      <dgm:spPr/>
      <dgm:t>
        <a:bodyPr/>
        <a:lstStyle/>
        <a:p>
          <a:endParaRPr lang="en-US"/>
        </a:p>
      </dgm:t>
    </dgm:pt>
    <dgm:pt modelId="{C452A0B3-5252-46E2-9812-8648D5A146F7}" type="parTrans" cxnId="{081AC866-FD60-4EBC-8694-974994DAEF79}">
      <dgm:prSet/>
      <dgm:spPr/>
      <dgm:t>
        <a:bodyPr/>
        <a:lstStyle/>
        <a:p>
          <a:endParaRPr lang="en-US"/>
        </a:p>
      </dgm:t>
    </dgm:pt>
    <dgm:pt modelId="{E5EFE5A2-9A5C-4403-9966-50774F5CC1A5}" type="pres">
      <dgm:prSet presAssocID="{C37E986B-FCD3-48BC-9FD1-F848B78456BA}" presName="linear" presStyleCnt="0">
        <dgm:presLayoutVars>
          <dgm:animLvl val="lvl"/>
          <dgm:resizeHandles val="exact"/>
        </dgm:presLayoutVars>
      </dgm:prSet>
      <dgm:spPr/>
      <dgm:t>
        <a:bodyPr/>
        <a:lstStyle/>
        <a:p>
          <a:endParaRPr lang="en-US"/>
        </a:p>
      </dgm:t>
    </dgm:pt>
    <dgm:pt modelId="{997CCB33-85DB-4412-8844-28522AEDA65A}" type="pres">
      <dgm:prSet presAssocID="{AD1E94D8-F3CE-435B-9CA9-A78A764612E9}" presName="parentText" presStyleLbl="node1" presStyleIdx="0" presStyleCnt="3" custScaleY="102432">
        <dgm:presLayoutVars>
          <dgm:chMax val="0"/>
          <dgm:bulletEnabled val="1"/>
        </dgm:presLayoutVars>
      </dgm:prSet>
      <dgm:spPr/>
      <dgm:t>
        <a:bodyPr/>
        <a:lstStyle/>
        <a:p>
          <a:endParaRPr lang="en-US"/>
        </a:p>
      </dgm:t>
    </dgm:pt>
    <dgm:pt modelId="{1373D0FE-2759-44AD-B412-A6C79AC633F6}" type="pres">
      <dgm:prSet presAssocID="{AD1E94D8-F3CE-435B-9CA9-A78A764612E9}" presName="childText" presStyleLbl="revTx" presStyleIdx="0" presStyleCnt="3" custScaleY="136756">
        <dgm:presLayoutVars>
          <dgm:bulletEnabled val="1"/>
        </dgm:presLayoutVars>
      </dgm:prSet>
      <dgm:spPr/>
      <dgm:t>
        <a:bodyPr/>
        <a:lstStyle/>
        <a:p>
          <a:endParaRPr lang="en-US"/>
        </a:p>
      </dgm:t>
    </dgm:pt>
    <dgm:pt modelId="{B7298469-FB00-488E-BEF8-57A38C268291}" type="pres">
      <dgm:prSet presAssocID="{1969FA22-86A4-4AF0-8589-277599DFEC1A}" presName="parentText" presStyleLbl="node1" presStyleIdx="1" presStyleCnt="3">
        <dgm:presLayoutVars>
          <dgm:chMax val="0"/>
          <dgm:bulletEnabled val="1"/>
        </dgm:presLayoutVars>
      </dgm:prSet>
      <dgm:spPr/>
      <dgm:t>
        <a:bodyPr/>
        <a:lstStyle/>
        <a:p>
          <a:endParaRPr lang="en-US"/>
        </a:p>
      </dgm:t>
    </dgm:pt>
    <dgm:pt modelId="{BC4BD93C-EB05-43FE-AE20-509C544B0549}" type="pres">
      <dgm:prSet presAssocID="{1969FA22-86A4-4AF0-8589-277599DFEC1A}" presName="childText" presStyleLbl="revTx" presStyleIdx="1" presStyleCnt="3" custScaleY="119348">
        <dgm:presLayoutVars>
          <dgm:bulletEnabled val="1"/>
        </dgm:presLayoutVars>
      </dgm:prSet>
      <dgm:spPr/>
      <dgm:t>
        <a:bodyPr/>
        <a:lstStyle/>
        <a:p>
          <a:endParaRPr lang="en-US"/>
        </a:p>
      </dgm:t>
    </dgm:pt>
    <dgm:pt modelId="{42FBA9DA-938C-4B05-B2C7-6F4C311C4300}" type="pres">
      <dgm:prSet presAssocID="{D6C15255-BABD-40F4-8FD3-978CAAD853E0}" presName="parentText" presStyleLbl="node1" presStyleIdx="2" presStyleCnt="3">
        <dgm:presLayoutVars>
          <dgm:chMax val="0"/>
          <dgm:bulletEnabled val="1"/>
        </dgm:presLayoutVars>
      </dgm:prSet>
      <dgm:spPr/>
      <dgm:t>
        <a:bodyPr/>
        <a:lstStyle/>
        <a:p>
          <a:endParaRPr lang="en-US"/>
        </a:p>
      </dgm:t>
    </dgm:pt>
    <dgm:pt modelId="{8EEB9CAE-8AA9-4B5D-9DB5-6D045B8DFF4E}" type="pres">
      <dgm:prSet presAssocID="{D6C15255-BABD-40F4-8FD3-978CAAD853E0}" presName="childText" presStyleLbl="revTx" presStyleIdx="2" presStyleCnt="3">
        <dgm:presLayoutVars>
          <dgm:bulletEnabled val="1"/>
        </dgm:presLayoutVars>
      </dgm:prSet>
      <dgm:spPr/>
      <dgm:t>
        <a:bodyPr/>
        <a:lstStyle/>
        <a:p>
          <a:endParaRPr lang="en-US"/>
        </a:p>
      </dgm:t>
    </dgm:pt>
  </dgm:ptLst>
  <dgm:cxnLst>
    <dgm:cxn modelId="{95E8C6F3-8C63-49ED-86C5-80F4C5F8C617}" type="presOf" srcId="{C37E986B-FCD3-48BC-9FD1-F848B78456BA}" destId="{E5EFE5A2-9A5C-4403-9966-50774F5CC1A5}" srcOrd="0" destOrd="0" presId="urn:microsoft.com/office/officeart/2005/8/layout/vList2"/>
    <dgm:cxn modelId="{395FC964-F273-4992-85F3-FA008CACC6D9}" type="presOf" srcId="{AD1E94D8-F3CE-435B-9CA9-A78A764612E9}" destId="{997CCB33-85DB-4412-8844-28522AEDA65A}" srcOrd="0" destOrd="0" presId="urn:microsoft.com/office/officeart/2005/8/layout/vList2"/>
    <dgm:cxn modelId="{D9882F5E-6E0B-41DD-8163-3A64830D75BA}" srcId="{D6C15255-BABD-40F4-8FD3-978CAAD853E0}" destId="{59F2AC44-E52C-421A-9618-BE5CFE5A759F}" srcOrd="1" destOrd="0" parTransId="{892D41FD-0622-47AE-8924-887D95FA26A7}" sibTransId="{AD3B14A8-87C8-44BF-A8F9-613241C9BD91}"/>
    <dgm:cxn modelId="{9B9F6257-99EA-4968-8692-549138F76ED8}" srcId="{C37E986B-FCD3-48BC-9FD1-F848B78456BA}" destId="{D6C15255-BABD-40F4-8FD3-978CAAD853E0}" srcOrd="2" destOrd="0" parTransId="{F2C1E15E-80E4-4335-BBEB-BCA8CED75FAE}" sibTransId="{9F0F601D-36B2-4F25-8381-DF9DF5EB27CD}"/>
    <dgm:cxn modelId="{637E7732-F501-482A-AD59-D0057AD311FB}" srcId="{C37E986B-FCD3-48BC-9FD1-F848B78456BA}" destId="{AD1E94D8-F3CE-435B-9CA9-A78A764612E9}" srcOrd="0" destOrd="0" parTransId="{AFD3D68C-95C4-42B3-829C-8A13CB53B5E1}" sibTransId="{218E280C-ABAD-4E55-B6CF-55C58DC6F0A3}"/>
    <dgm:cxn modelId="{F15C35E3-CD3F-41AA-8DE9-BF8C3C5FADA1}" srcId="{AD1E94D8-F3CE-435B-9CA9-A78A764612E9}" destId="{342A646D-F4B3-49C1-A152-1AC22034D3AD}" srcOrd="0" destOrd="0" parTransId="{E5AD6E8A-252D-4206-A3CE-B5331F740CD9}" sibTransId="{31C4A104-F4AC-4453-B50A-E058C3E6F67A}"/>
    <dgm:cxn modelId="{73C94305-431E-4498-806A-DA85B2B29C4C}" type="presOf" srcId="{342A646D-F4B3-49C1-A152-1AC22034D3AD}" destId="{1373D0FE-2759-44AD-B412-A6C79AC633F6}" srcOrd="0" destOrd="0" presId="urn:microsoft.com/office/officeart/2005/8/layout/vList2"/>
    <dgm:cxn modelId="{4E753F80-9BC7-490A-A5CB-8BE6E75614E9}" type="presOf" srcId="{1969FA22-86A4-4AF0-8589-277599DFEC1A}" destId="{B7298469-FB00-488E-BEF8-57A38C268291}" srcOrd="0" destOrd="0" presId="urn:microsoft.com/office/officeart/2005/8/layout/vList2"/>
    <dgm:cxn modelId="{488F9FE1-11B0-4F65-AB7E-FAF74067DEB6}" type="presOf" srcId="{CD43EFEB-2344-4630-9906-E67EF2B9D98B}" destId="{BC4BD93C-EB05-43FE-AE20-509C544B0549}" srcOrd="0" destOrd="0" presId="urn:microsoft.com/office/officeart/2005/8/layout/vList2"/>
    <dgm:cxn modelId="{BADC5D4D-102B-4C1B-B9DA-BA1DEBDE7170}" type="presOf" srcId="{D6C15255-BABD-40F4-8FD3-978CAAD853E0}" destId="{42FBA9DA-938C-4B05-B2C7-6F4C311C4300}" srcOrd="0" destOrd="0" presId="urn:microsoft.com/office/officeart/2005/8/layout/vList2"/>
    <dgm:cxn modelId="{0ADA17AB-54E1-445B-BF7B-41E72DC1DBD9}" srcId="{D6C15255-BABD-40F4-8FD3-978CAAD853E0}" destId="{151F57CA-4C5A-4C51-9CBB-5A451DDA0F72}" srcOrd="0" destOrd="0" parTransId="{A7E59F67-BB7E-48FA-BF20-3176BA87D80D}" sibTransId="{8896A74A-6C33-48B3-A318-E4DDBCC7E94D}"/>
    <dgm:cxn modelId="{87D40037-E287-4746-BDCE-E6A1905EA251}" type="presOf" srcId="{59F2AC44-E52C-421A-9618-BE5CFE5A759F}" destId="{8EEB9CAE-8AA9-4B5D-9DB5-6D045B8DFF4E}" srcOrd="0" destOrd="1" presId="urn:microsoft.com/office/officeart/2005/8/layout/vList2"/>
    <dgm:cxn modelId="{A0884E4F-0923-46AD-8B86-9ABE44AF411F}" srcId="{C37E986B-FCD3-48BC-9FD1-F848B78456BA}" destId="{1969FA22-86A4-4AF0-8589-277599DFEC1A}" srcOrd="1" destOrd="0" parTransId="{63E65715-2A17-4299-93BC-DCAB0A142750}" sibTransId="{C8C9E9DD-47D2-4185-8F7C-0A5E55F18FA0}"/>
    <dgm:cxn modelId="{0A51EA68-E5F6-47CC-AF15-D25F46F8771B}" type="presOf" srcId="{151F57CA-4C5A-4C51-9CBB-5A451DDA0F72}" destId="{8EEB9CAE-8AA9-4B5D-9DB5-6D045B8DFF4E}" srcOrd="0" destOrd="0" presId="urn:microsoft.com/office/officeart/2005/8/layout/vList2"/>
    <dgm:cxn modelId="{081AC866-FD60-4EBC-8694-974994DAEF79}" srcId="{1969FA22-86A4-4AF0-8589-277599DFEC1A}" destId="{CD43EFEB-2344-4630-9906-E67EF2B9D98B}" srcOrd="0" destOrd="0" parTransId="{C452A0B3-5252-46E2-9812-8648D5A146F7}" sibTransId="{D5961422-CEF1-4987-A5C6-701D5B0A908F}"/>
    <dgm:cxn modelId="{6A62BF88-BA2D-43D3-AEDF-684ECDACBC2F}" type="presParOf" srcId="{E5EFE5A2-9A5C-4403-9966-50774F5CC1A5}" destId="{997CCB33-85DB-4412-8844-28522AEDA65A}" srcOrd="0" destOrd="0" presId="urn:microsoft.com/office/officeart/2005/8/layout/vList2"/>
    <dgm:cxn modelId="{E09BB77C-4448-405D-B2A4-0E42E749A83C}" type="presParOf" srcId="{E5EFE5A2-9A5C-4403-9966-50774F5CC1A5}" destId="{1373D0FE-2759-44AD-B412-A6C79AC633F6}" srcOrd="1" destOrd="0" presId="urn:microsoft.com/office/officeart/2005/8/layout/vList2"/>
    <dgm:cxn modelId="{EE5E4542-3DD2-497F-B338-542FD98226F5}" type="presParOf" srcId="{E5EFE5A2-9A5C-4403-9966-50774F5CC1A5}" destId="{B7298469-FB00-488E-BEF8-57A38C268291}" srcOrd="2" destOrd="0" presId="urn:microsoft.com/office/officeart/2005/8/layout/vList2"/>
    <dgm:cxn modelId="{5B9719A3-7CF2-488D-B4B4-350D9088C13F}" type="presParOf" srcId="{E5EFE5A2-9A5C-4403-9966-50774F5CC1A5}" destId="{BC4BD93C-EB05-43FE-AE20-509C544B0549}" srcOrd="3" destOrd="0" presId="urn:microsoft.com/office/officeart/2005/8/layout/vList2"/>
    <dgm:cxn modelId="{61B16DE6-27FD-4D0C-B467-1EA421D818F4}" type="presParOf" srcId="{E5EFE5A2-9A5C-4403-9966-50774F5CC1A5}" destId="{42FBA9DA-938C-4B05-B2C7-6F4C311C4300}" srcOrd="4" destOrd="0" presId="urn:microsoft.com/office/officeart/2005/8/layout/vList2"/>
    <dgm:cxn modelId="{F83A60C3-96BD-429B-A580-294A2A3B9F1A}" type="presParOf" srcId="{E5EFE5A2-9A5C-4403-9966-50774F5CC1A5}" destId="{8EEB9CAE-8AA9-4B5D-9DB5-6D045B8DFF4E}" srcOrd="5" destOrd="0" presId="urn:microsoft.com/office/officeart/2005/8/layout/vList2"/>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0.xml><?xml version="1.0" encoding="utf-8"?>
<dgm:dataModel xmlns:dgm="http://schemas.openxmlformats.org/drawingml/2006/diagram" xmlns:a="http://schemas.openxmlformats.org/drawingml/2006/main">
  <dgm:ptLst>
    <dgm:pt modelId="{7F7FAFD0-80F3-4AE6-86E5-ADE958597BDB}" type="doc">
      <dgm:prSet loTypeId="urn:microsoft.com/office/officeart/2005/8/layout/vList5" loCatId="list" qsTypeId="urn:microsoft.com/office/officeart/2005/8/quickstyle/simple1" qsCatId="simple" csTypeId="urn:microsoft.com/office/officeart/2005/8/colors/accent1_2" csCatId="accent1" phldr="1"/>
      <dgm:spPr/>
      <dgm:t>
        <a:bodyPr/>
        <a:lstStyle/>
        <a:p>
          <a:endParaRPr lang="en-US"/>
        </a:p>
      </dgm:t>
    </dgm:pt>
    <dgm:pt modelId="{F8D01F6F-307F-4159-ADD6-F0D9B1B103C2}">
      <dgm:prSet phldrT="[Text]" custT="1"/>
      <dgm:spPr/>
      <dgm:t>
        <a:bodyPr/>
        <a:lstStyle/>
        <a:p>
          <a:r>
            <a:rPr lang="en-US" sz="2000" dirty="0" smtClean="0">
              <a:latin typeface="Times New Roman" panose="02020603050405020304" pitchFamily="18" charset="0"/>
              <a:cs typeface="Times New Roman" panose="02020603050405020304" pitchFamily="18" charset="0"/>
            </a:rPr>
            <a:t>Congenital </a:t>
          </a:r>
          <a:endParaRPr lang="en-US" sz="2000" dirty="0">
            <a:latin typeface="Times New Roman" panose="02020603050405020304" pitchFamily="18" charset="0"/>
            <a:cs typeface="Times New Roman" panose="02020603050405020304" pitchFamily="18" charset="0"/>
          </a:endParaRPr>
        </a:p>
      </dgm:t>
    </dgm:pt>
    <dgm:pt modelId="{75388F52-DE3A-45C6-87B3-0B2721EF0A0E}" type="parTrans" cxnId="{50B308A3-CC84-446B-89AD-3EC53BB82741}">
      <dgm:prSet/>
      <dgm:spPr/>
      <dgm:t>
        <a:bodyPr/>
        <a:lstStyle/>
        <a:p>
          <a:endParaRPr lang="en-US"/>
        </a:p>
      </dgm:t>
    </dgm:pt>
    <dgm:pt modelId="{60189EB4-A150-4E1E-93FF-8AA8BCF29816}" type="sibTrans" cxnId="{50B308A3-CC84-446B-89AD-3EC53BB82741}">
      <dgm:prSet/>
      <dgm:spPr/>
      <dgm:t>
        <a:bodyPr/>
        <a:lstStyle/>
        <a:p>
          <a:endParaRPr lang="en-US"/>
        </a:p>
      </dgm:t>
    </dgm:pt>
    <dgm:pt modelId="{F9E0C943-91D4-43A1-864E-483234987DDC}">
      <dgm:prSet phldrT="[Text]" custT="1"/>
      <dgm:spPr/>
      <dgm:t>
        <a:bodyPr/>
        <a:lstStyle/>
        <a:p>
          <a:r>
            <a:rPr lang="en-US" sz="2000" dirty="0" smtClean="0">
              <a:latin typeface="Times New Roman" panose="02020603050405020304" pitchFamily="18" charset="0"/>
              <a:cs typeface="Times New Roman" panose="02020603050405020304" pitchFamily="18" charset="0"/>
            </a:rPr>
            <a:t>Is seen in patients with </a:t>
          </a:r>
          <a:r>
            <a:rPr lang="en-US" sz="2000" dirty="0" err="1" smtClean="0">
              <a:latin typeface="Times New Roman" panose="02020603050405020304" pitchFamily="18" charset="0"/>
              <a:cs typeface="Times New Roman" panose="02020603050405020304" pitchFamily="18" charset="0"/>
            </a:rPr>
            <a:t>bitemporal</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hemianopsia</a:t>
          </a:r>
          <a:r>
            <a:rPr lang="en-US" sz="2000" dirty="0" smtClean="0">
              <a:latin typeface="Times New Roman" panose="02020603050405020304" pitchFamily="18" charset="0"/>
              <a:cs typeface="Times New Roman" panose="02020603050405020304" pitchFamily="18" charset="0"/>
            </a:rPr>
            <a:t>, usually resulting from </a:t>
          </a:r>
          <a:r>
            <a:rPr lang="en-US" sz="2000" dirty="0" err="1" smtClean="0">
              <a:latin typeface="Times New Roman" panose="02020603050405020304" pitchFamily="18" charset="0"/>
              <a:cs typeface="Times New Roman" panose="02020603050405020304" pitchFamily="18" charset="0"/>
            </a:rPr>
            <a:t>chiasmal</a:t>
          </a:r>
          <a:r>
            <a:rPr lang="en-US" sz="2000" dirty="0" smtClean="0">
              <a:latin typeface="Times New Roman" panose="02020603050405020304" pitchFamily="18" charset="0"/>
              <a:cs typeface="Times New Roman" panose="02020603050405020304" pitchFamily="18" charset="0"/>
            </a:rPr>
            <a:t> lesion. It is characterized by </a:t>
          </a:r>
          <a:r>
            <a:rPr lang="en-US" sz="2000" dirty="0" err="1" smtClean="0">
              <a:latin typeface="Times New Roman" panose="02020603050405020304" pitchFamily="18" charset="0"/>
              <a:cs typeface="Times New Roman" panose="02020603050405020304" pitchFamily="18" charset="0"/>
            </a:rPr>
            <a:t>alterating</a:t>
          </a:r>
          <a:r>
            <a:rPr lang="en-US" sz="2000" dirty="0" smtClean="0">
              <a:latin typeface="Times New Roman" panose="02020603050405020304" pitchFamily="18" charset="0"/>
              <a:cs typeface="Times New Roman" panose="02020603050405020304" pitchFamily="18" charset="0"/>
            </a:rPr>
            <a:t> movements of the eyes during which one eye rises and </a:t>
          </a:r>
          <a:r>
            <a:rPr lang="en-US" sz="2000" dirty="0" err="1" smtClean="0">
              <a:latin typeface="Times New Roman" panose="02020603050405020304" pitchFamily="18" charset="0"/>
              <a:cs typeface="Times New Roman" panose="02020603050405020304" pitchFamily="18" charset="0"/>
            </a:rPr>
            <a:t>intorts</a:t>
          </a:r>
          <a:r>
            <a:rPr lang="en-US" sz="2000" dirty="0" smtClean="0">
              <a:latin typeface="Times New Roman" panose="02020603050405020304" pitchFamily="18" charset="0"/>
              <a:cs typeface="Times New Roman" panose="02020603050405020304" pitchFamily="18" charset="0"/>
            </a:rPr>
            <a:t> while the other falls and </a:t>
          </a:r>
          <a:r>
            <a:rPr lang="en-US" sz="2000" dirty="0" err="1" smtClean="0">
              <a:latin typeface="Times New Roman" panose="02020603050405020304" pitchFamily="18" charset="0"/>
              <a:cs typeface="Times New Roman" panose="02020603050405020304" pitchFamily="18" charset="0"/>
            </a:rPr>
            <a:t>exorts</a:t>
          </a:r>
          <a:endParaRPr lang="en-US" sz="2000" dirty="0">
            <a:latin typeface="Times New Roman" panose="02020603050405020304" pitchFamily="18" charset="0"/>
            <a:cs typeface="Times New Roman" panose="02020603050405020304" pitchFamily="18" charset="0"/>
          </a:endParaRPr>
        </a:p>
      </dgm:t>
    </dgm:pt>
    <dgm:pt modelId="{EF609E2A-FAF8-42B0-A737-911DE3E79759}" type="parTrans" cxnId="{DCE8BDCA-731E-4766-8FC3-F42D2D9347F4}">
      <dgm:prSet/>
      <dgm:spPr/>
      <dgm:t>
        <a:bodyPr/>
        <a:lstStyle/>
        <a:p>
          <a:endParaRPr lang="en-US"/>
        </a:p>
      </dgm:t>
    </dgm:pt>
    <dgm:pt modelId="{1D1ED837-1E04-4983-844F-A490667E030D}" type="sibTrans" cxnId="{DCE8BDCA-731E-4766-8FC3-F42D2D9347F4}">
      <dgm:prSet/>
      <dgm:spPr/>
      <dgm:t>
        <a:bodyPr/>
        <a:lstStyle/>
        <a:p>
          <a:endParaRPr lang="en-US"/>
        </a:p>
      </dgm:t>
    </dgm:pt>
    <dgm:pt modelId="{080D59ED-9A18-4013-8387-027D6AD2FE7A}">
      <dgm:prSet phldrT="[Text]" custT="1"/>
      <dgm:spPr/>
      <dgm:t>
        <a:bodyPr/>
        <a:lstStyle/>
        <a:p>
          <a:r>
            <a:rPr lang="en-US" sz="1800" dirty="0" smtClean="0">
              <a:latin typeface="Times New Roman" panose="02020603050405020304" pitchFamily="18" charset="0"/>
              <a:cs typeface="Times New Roman" panose="02020603050405020304" pitchFamily="18" charset="0"/>
            </a:rPr>
            <a:t>Present at birth or soon after and persists throughout life (Inherited); Is usually jerk and horizontal and is not present during sleep</a:t>
          </a:r>
          <a:endParaRPr lang="en-US" sz="1800" dirty="0">
            <a:latin typeface="Times New Roman" panose="02020603050405020304" pitchFamily="18" charset="0"/>
            <a:cs typeface="Times New Roman" panose="02020603050405020304" pitchFamily="18" charset="0"/>
          </a:endParaRPr>
        </a:p>
      </dgm:t>
    </dgm:pt>
    <dgm:pt modelId="{3390C4F0-1FC6-46AB-B8B9-69260D77C732}" type="parTrans" cxnId="{75E21247-CF87-47F4-9BA2-94C2D2216209}">
      <dgm:prSet/>
      <dgm:spPr/>
      <dgm:t>
        <a:bodyPr/>
        <a:lstStyle/>
        <a:p>
          <a:endParaRPr lang="en-US"/>
        </a:p>
      </dgm:t>
    </dgm:pt>
    <dgm:pt modelId="{64116A7F-4305-41D0-9774-E0510035491B}" type="sibTrans" cxnId="{75E21247-CF87-47F4-9BA2-94C2D2216209}">
      <dgm:prSet/>
      <dgm:spPr/>
      <dgm:t>
        <a:bodyPr/>
        <a:lstStyle/>
        <a:p>
          <a:endParaRPr lang="en-US"/>
        </a:p>
      </dgm:t>
    </dgm:pt>
    <dgm:pt modelId="{F202C522-A726-4B27-8C19-21C87BA00F1D}">
      <dgm:prSet phldrT="[Text]" custT="1"/>
      <dgm:spPr/>
      <dgm:t>
        <a:bodyPr/>
        <a:lstStyle/>
        <a:p>
          <a:r>
            <a:rPr lang="en-US" sz="2000" dirty="0" err="1" smtClean="0">
              <a:latin typeface="Times New Roman" panose="02020603050405020304" pitchFamily="18" charset="0"/>
              <a:cs typeface="Times New Roman" panose="02020603050405020304" pitchFamily="18" charset="0"/>
            </a:rPr>
            <a:t>Spasmus</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nutans</a:t>
          </a:r>
          <a:endParaRPr lang="en-US" sz="2000" dirty="0">
            <a:latin typeface="Times New Roman" panose="02020603050405020304" pitchFamily="18" charset="0"/>
            <a:cs typeface="Times New Roman" panose="02020603050405020304" pitchFamily="18" charset="0"/>
          </a:endParaRPr>
        </a:p>
      </dgm:t>
    </dgm:pt>
    <dgm:pt modelId="{6DB9FAFF-06AC-45EC-8BCC-59D2905A3539}" type="parTrans" cxnId="{8A8BB7D2-142B-4ED8-AF48-A5D7141470AD}">
      <dgm:prSet/>
      <dgm:spPr/>
      <dgm:t>
        <a:bodyPr/>
        <a:lstStyle/>
        <a:p>
          <a:endParaRPr lang="en-US"/>
        </a:p>
      </dgm:t>
    </dgm:pt>
    <dgm:pt modelId="{A4B8889F-6A91-4CC0-AC4B-AED10CC46D2E}" type="sibTrans" cxnId="{8A8BB7D2-142B-4ED8-AF48-A5D7141470AD}">
      <dgm:prSet/>
      <dgm:spPr/>
      <dgm:t>
        <a:bodyPr/>
        <a:lstStyle/>
        <a:p>
          <a:endParaRPr lang="en-US"/>
        </a:p>
      </dgm:t>
    </dgm:pt>
    <dgm:pt modelId="{684FD67D-031F-47F5-80CB-E0D93CD92CA8}">
      <dgm:prSet phldrT="[Text]" custT="1"/>
      <dgm:spPr/>
      <dgm:t>
        <a:bodyPr/>
        <a:lstStyle/>
        <a:p>
          <a:r>
            <a:rPr lang="en-US" sz="2000" dirty="0" smtClean="0">
              <a:latin typeface="Times New Roman" panose="02020603050405020304" pitchFamily="18" charset="0"/>
              <a:cs typeface="Times New Roman" panose="02020603050405020304" pitchFamily="18" charset="0"/>
            </a:rPr>
            <a:t>Presents between 4</a:t>
          </a:r>
          <a:r>
            <a:rPr lang="en-US" sz="2000" baseline="30000" dirty="0" smtClean="0">
              <a:latin typeface="Times New Roman" panose="02020603050405020304" pitchFamily="18" charset="0"/>
              <a:cs typeface="Times New Roman" panose="02020603050405020304" pitchFamily="18" charset="0"/>
            </a:rPr>
            <a:t>th</a:t>
          </a:r>
          <a:r>
            <a:rPr lang="en-US" sz="2000" dirty="0" smtClean="0">
              <a:latin typeface="Times New Roman" panose="02020603050405020304" pitchFamily="18" charset="0"/>
              <a:cs typeface="Times New Roman" panose="02020603050405020304" pitchFamily="18" charset="0"/>
            </a:rPr>
            <a:t> to 12</a:t>
          </a:r>
          <a:r>
            <a:rPr lang="en-US" sz="2000" baseline="30000" dirty="0" smtClean="0">
              <a:latin typeface="Times New Roman" panose="02020603050405020304" pitchFamily="18" charset="0"/>
              <a:cs typeface="Times New Roman" panose="02020603050405020304" pitchFamily="18" charset="0"/>
            </a:rPr>
            <a:t>th</a:t>
          </a:r>
          <a:r>
            <a:rPr lang="en-US" sz="2000" dirty="0" smtClean="0">
              <a:latin typeface="Times New Roman" panose="02020603050405020304" pitchFamily="18" charset="0"/>
              <a:cs typeface="Times New Roman" panose="02020603050405020304" pitchFamily="18" charset="0"/>
            </a:rPr>
            <a:t> months after birth. </a:t>
          </a:r>
          <a:r>
            <a:rPr lang="en-US" sz="2000" dirty="0" err="1" smtClean="0">
              <a:latin typeface="Times New Roman" panose="02020603050405020304" pitchFamily="18" charset="0"/>
              <a:cs typeface="Times New Roman" panose="02020603050405020304" pitchFamily="18" charset="0"/>
            </a:rPr>
            <a:t>Ny</a:t>
          </a:r>
          <a:r>
            <a:rPr lang="en-US" sz="2000" dirty="0" smtClean="0">
              <a:latin typeface="Times New Roman" panose="02020603050405020304" pitchFamily="18" charset="0"/>
              <a:cs typeface="Times New Roman" panose="02020603050405020304" pitchFamily="18" charset="0"/>
            </a:rPr>
            <a:t> is </a:t>
          </a:r>
          <a:r>
            <a:rPr lang="en-US" sz="2000" dirty="0" err="1" smtClean="0">
              <a:latin typeface="Times New Roman" panose="02020603050405020304" pitchFamily="18" charset="0"/>
              <a:cs typeface="Times New Roman" panose="02020603050405020304" pitchFamily="18" charset="0"/>
            </a:rPr>
            <a:t>pendular</a:t>
          </a:r>
          <a:r>
            <a:rPr lang="en-US" sz="2000" dirty="0" smtClean="0">
              <a:latin typeface="Times New Roman" panose="02020603050405020304" pitchFamily="18" charset="0"/>
              <a:cs typeface="Times New Roman" panose="02020603050405020304" pitchFamily="18" charset="0"/>
            </a:rPr>
            <a:t> fine and rapid. Associated with an abnormal head posture and head nodding which may be a compensatory mechanism</a:t>
          </a:r>
          <a:endParaRPr lang="en-US" sz="2000" dirty="0">
            <a:latin typeface="Times New Roman" panose="02020603050405020304" pitchFamily="18" charset="0"/>
            <a:cs typeface="Times New Roman" panose="02020603050405020304" pitchFamily="18" charset="0"/>
          </a:endParaRPr>
        </a:p>
      </dgm:t>
    </dgm:pt>
    <dgm:pt modelId="{9E482842-E9AE-48D9-94B6-447E0513D242}" type="parTrans" cxnId="{1D62DD0C-3AEA-4E6E-A284-B1488A6024AF}">
      <dgm:prSet/>
      <dgm:spPr/>
      <dgm:t>
        <a:bodyPr/>
        <a:lstStyle/>
        <a:p>
          <a:endParaRPr lang="en-US"/>
        </a:p>
      </dgm:t>
    </dgm:pt>
    <dgm:pt modelId="{F5028D9D-E894-4CC4-A8C5-1E9DAB63A38A}" type="sibTrans" cxnId="{1D62DD0C-3AEA-4E6E-A284-B1488A6024AF}">
      <dgm:prSet/>
      <dgm:spPr/>
      <dgm:t>
        <a:bodyPr/>
        <a:lstStyle/>
        <a:p>
          <a:endParaRPr lang="en-US"/>
        </a:p>
      </dgm:t>
    </dgm:pt>
    <dgm:pt modelId="{BC8F1201-FAEE-4151-830D-D77A50099590}">
      <dgm:prSet phldrT="[Text]" custT="1"/>
      <dgm:spPr/>
      <dgm:t>
        <a:bodyPr/>
        <a:lstStyle/>
        <a:p>
          <a:r>
            <a:rPr lang="en-US" sz="2000" dirty="0" smtClean="0">
              <a:latin typeface="Times New Roman" panose="02020603050405020304" pitchFamily="18" charset="0"/>
              <a:cs typeface="Times New Roman" panose="02020603050405020304" pitchFamily="18" charset="0"/>
            </a:rPr>
            <a:t>Latent </a:t>
          </a:r>
          <a:endParaRPr lang="en-US" sz="2000" dirty="0">
            <a:latin typeface="Times New Roman" panose="02020603050405020304" pitchFamily="18" charset="0"/>
            <a:cs typeface="Times New Roman" panose="02020603050405020304" pitchFamily="18" charset="0"/>
          </a:endParaRPr>
        </a:p>
      </dgm:t>
    </dgm:pt>
    <dgm:pt modelId="{3C945A7B-75F7-4A84-B7DF-93D5797C870C}" type="parTrans" cxnId="{43D20EFB-7E33-4977-A5E9-637D904DF8F5}">
      <dgm:prSet/>
      <dgm:spPr/>
      <dgm:t>
        <a:bodyPr/>
        <a:lstStyle/>
        <a:p>
          <a:endParaRPr lang="en-US"/>
        </a:p>
      </dgm:t>
    </dgm:pt>
    <dgm:pt modelId="{44D2E0D7-CC7B-4EFA-8A9A-B1C1C920EBB0}" type="sibTrans" cxnId="{43D20EFB-7E33-4977-A5E9-637D904DF8F5}">
      <dgm:prSet/>
      <dgm:spPr/>
      <dgm:t>
        <a:bodyPr/>
        <a:lstStyle/>
        <a:p>
          <a:endParaRPr lang="en-US"/>
        </a:p>
      </dgm:t>
    </dgm:pt>
    <dgm:pt modelId="{9E6DA95C-B9EE-43B0-A46D-DB56BA5A503C}">
      <dgm:prSet phldrT="[Text]" custT="1"/>
      <dgm:spPr/>
      <dgm:t>
        <a:bodyPr/>
        <a:lstStyle/>
        <a:p>
          <a:r>
            <a:rPr lang="en-US" sz="2000" dirty="0" smtClean="0">
              <a:latin typeface="Times New Roman" panose="02020603050405020304" pitchFamily="18" charset="0"/>
              <a:cs typeface="Times New Roman" panose="02020603050405020304" pitchFamily="18" charset="0"/>
            </a:rPr>
            <a:t>In early childhood and is common in children with infantile </a:t>
          </a:r>
          <a:r>
            <a:rPr lang="en-US" sz="2000" dirty="0" err="1" smtClean="0">
              <a:latin typeface="Times New Roman" panose="02020603050405020304" pitchFamily="18" charset="0"/>
              <a:cs typeface="Times New Roman" panose="02020603050405020304" pitchFamily="18" charset="0"/>
            </a:rPr>
            <a:t>esotropia</a:t>
          </a:r>
          <a:r>
            <a:rPr lang="en-US" sz="2000" dirty="0" smtClean="0">
              <a:latin typeface="Times New Roman" panose="02020603050405020304" pitchFamily="18" charset="0"/>
              <a:cs typeface="Times New Roman" panose="02020603050405020304" pitchFamily="18" charset="0"/>
            </a:rPr>
            <a:t> When one eye is covered, a jerk bilateral </a:t>
          </a:r>
          <a:r>
            <a:rPr lang="en-US" sz="2000" dirty="0" err="1" smtClean="0">
              <a:latin typeface="Times New Roman" panose="02020603050405020304" pitchFamily="18" charset="0"/>
              <a:cs typeface="Times New Roman" panose="02020603050405020304" pitchFamily="18" charset="0"/>
            </a:rPr>
            <a:t>Ny</a:t>
          </a:r>
          <a:r>
            <a:rPr lang="en-US" sz="2000" dirty="0" smtClean="0">
              <a:latin typeface="Times New Roman" panose="02020603050405020304" pitchFamily="18" charset="0"/>
              <a:cs typeface="Times New Roman" panose="02020603050405020304" pitchFamily="18" charset="0"/>
            </a:rPr>
            <a:t> develops with the fast phase towards the uncovered eye</a:t>
          </a:r>
          <a:endParaRPr lang="en-US" sz="2000" dirty="0">
            <a:latin typeface="Times New Roman" panose="02020603050405020304" pitchFamily="18" charset="0"/>
            <a:cs typeface="Times New Roman" panose="02020603050405020304" pitchFamily="18" charset="0"/>
          </a:endParaRPr>
        </a:p>
      </dgm:t>
    </dgm:pt>
    <dgm:pt modelId="{8950487D-CEB6-41BE-8723-03D461925FE4}" type="parTrans" cxnId="{36FC38ED-76CD-4906-ADCA-CF59AC7E4815}">
      <dgm:prSet/>
      <dgm:spPr/>
      <dgm:t>
        <a:bodyPr/>
        <a:lstStyle/>
        <a:p>
          <a:endParaRPr lang="en-US"/>
        </a:p>
      </dgm:t>
    </dgm:pt>
    <dgm:pt modelId="{2BDC3999-C00D-4EDA-95E4-115E13CE67B7}" type="sibTrans" cxnId="{36FC38ED-76CD-4906-ADCA-CF59AC7E4815}">
      <dgm:prSet/>
      <dgm:spPr/>
      <dgm:t>
        <a:bodyPr/>
        <a:lstStyle/>
        <a:p>
          <a:endParaRPr lang="en-US"/>
        </a:p>
      </dgm:t>
    </dgm:pt>
    <dgm:pt modelId="{82801BD9-3CA8-4B66-AF08-CC8521FEC073}">
      <dgm:prSet phldrT="[Text]" custT="1"/>
      <dgm:spPr/>
      <dgm:t>
        <a:bodyPr/>
        <a:lstStyle/>
        <a:p>
          <a:r>
            <a:rPr lang="en-US" sz="2000" dirty="0" smtClean="0">
              <a:latin typeface="Times New Roman" panose="02020603050405020304" pitchFamily="18" charset="0"/>
              <a:cs typeface="Times New Roman" panose="02020603050405020304" pitchFamily="18" charset="0"/>
            </a:rPr>
            <a:t>Ataxic</a:t>
          </a:r>
          <a:endParaRPr lang="en-US" sz="2000" dirty="0">
            <a:latin typeface="Times New Roman" panose="02020603050405020304" pitchFamily="18" charset="0"/>
            <a:cs typeface="Times New Roman" panose="02020603050405020304" pitchFamily="18" charset="0"/>
          </a:endParaRPr>
        </a:p>
      </dgm:t>
    </dgm:pt>
    <dgm:pt modelId="{D65B7E48-DFAE-4275-B849-76F48CC3BC28}" type="parTrans" cxnId="{B22EF46D-D86C-4770-857E-3EB3A8726B23}">
      <dgm:prSet/>
      <dgm:spPr/>
      <dgm:t>
        <a:bodyPr/>
        <a:lstStyle/>
        <a:p>
          <a:endParaRPr lang="en-US"/>
        </a:p>
      </dgm:t>
    </dgm:pt>
    <dgm:pt modelId="{FB205C4A-D2FB-4D57-9609-350C3B3EC205}" type="sibTrans" cxnId="{B22EF46D-D86C-4770-857E-3EB3A8726B23}">
      <dgm:prSet/>
      <dgm:spPr/>
      <dgm:t>
        <a:bodyPr/>
        <a:lstStyle/>
        <a:p>
          <a:endParaRPr lang="en-US"/>
        </a:p>
      </dgm:t>
    </dgm:pt>
    <dgm:pt modelId="{0D8A56DF-6A39-427E-B444-0677C682A4A9}">
      <dgm:prSet phldrT="[Text]" custT="1"/>
      <dgm:spPr/>
      <dgm:t>
        <a:bodyPr/>
        <a:lstStyle/>
        <a:p>
          <a:r>
            <a:rPr lang="en-US" sz="2000" dirty="0" smtClean="0">
              <a:latin typeface="Times New Roman" panose="02020603050405020304" pitchFamily="18" charset="0"/>
              <a:cs typeface="Times New Roman" panose="02020603050405020304" pitchFamily="18" charset="0"/>
            </a:rPr>
            <a:t>Horizontal jerk </a:t>
          </a:r>
          <a:r>
            <a:rPr lang="en-US" sz="2000" dirty="0" err="1" smtClean="0">
              <a:latin typeface="Times New Roman" panose="02020603050405020304" pitchFamily="18" charset="0"/>
              <a:cs typeface="Times New Roman" panose="02020603050405020304" pitchFamily="18" charset="0"/>
            </a:rPr>
            <a:t>Ny</a:t>
          </a:r>
          <a:r>
            <a:rPr lang="en-US" sz="2000" dirty="0" smtClean="0">
              <a:latin typeface="Times New Roman" panose="02020603050405020304" pitchFamily="18" charset="0"/>
              <a:cs typeface="Times New Roman" panose="02020603050405020304" pitchFamily="18" charset="0"/>
            </a:rPr>
            <a:t> which occurs in the abducting eye of a patient with an </a:t>
          </a:r>
          <a:r>
            <a:rPr lang="en-US" sz="2000" dirty="0" err="1" smtClean="0">
              <a:latin typeface="Times New Roman" panose="02020603050405020304" pitchFamily="18" charset="0"/>
              <a:cs typeface="Times New Roman" panose="02020603050405020304" pitchFamily="18" charset="0"/>
            </a:rPr>
            <a:t>internuclear</a:t>
          </a:r>
          <a:r>
            <a:rPr lang="en-US" sz="2000" dirty="0" smtClean="0">
              <a:latin typeface="Times New Roman" panose="02020603050405020304" pitchFamily="18" charset="0"/>
              <a:cs typeface="Times New Roman" panose="02020603050405020304" pitchFamily="18" charset="0"/>
            </a:rPr>
            <a:t>  </a:t>
          </a:r>
          <a:r>
            <a:rPr lang="en-US" sz="2000" dirty="0" err="1" smtClean="0">
              <a:latin typeface="Times New Roman" panose="02020603050405020304" pitchFamily="18" charset="0"/>
              <a:cs typeface="Times New Roman" panose="02020603050405020304" pitchFamily="18" charset="0"/>
            </a:rPr>
            <a:t>ophthalmoplegia</a:t>
          </a:r>
          <a:endParaRPr lang="en-US" sz="2000" dirty="0">
            <a:latin typeface="Times New Roman" panose="02020603050405020304" pitchFamily="18" charset="0"/>
            <a:cs typeface="Times New Roman" panose="02020603050405020304" pitchFamily="18" charset="0"/>
          </a:endParaRPr>
        </a:p>
      </dgm:t>
    </dgm:pt>
    <dgm:pt modelId="{8784DC13-7FE1-4E20-96C3-B765D0D01E28}" type="parTrans" cxnId="{F17D8D37-AB94-4585-9D02-72B3C8529A9D}">
      <dgm:prSet/>
      <dgm:spPr/>
      <dgm:t>
        <a:bodyPr/>
        <a:lstStyle/>
        <a:p>
          <a:endParaRPr lang="en-US"/>
        </a:p>
      </dgm:t>
    </dgm:pt>
    <dgm:pt modelId="{8EA918B5-2FD1-4781-BD0D-33D8A94117ED}" type="sibTrans" cxnId="{F17D8D37-AB94-4585-9D02-72B3C8529A9D}">
      <dgm:prSet/>
      <dgm:spPr/>
      <dgm:t>
        <a:bodyPr/>
        <a:lstStyle/>
        <a:p>
          <a:endParaRPr lang="en-US"/>
        </a:p>
      </dgm:t>
    </dgm:pt>
    <dgm:pt modelId="{89BC46A3-6BD2-4136-A65E-DB4049B41FD6}">
      <dgm:prSet phldrT="[Text]" custT="1"/>
      <dgm:spPr/>
      <dgm:t>
        <a:bodyPr/>
        <a:lstStyle/>
        <a:p>
          <a:r>
            <a:rPr lang="en-US" sz="2000" dirty="0" smtClean="0">
              <a:latin typeface="Times New Roman" panose="02020603050405020304" pitchFamily="18" charset="0"/>
              <a:cs typeface="Times New Roman" panose="02020603050405020304" pitchFamily="18" charset="0"/>
            </a:rPr>
            <a:t>Downbeat and Upbeat</a:t>
          </a:r>
          <a:endParaRPr lang="en-US" sz="2000" dirty="0">
            <a:latin typeface="Times New Roman" panose="02020603050405020304" pitchFamily="18" charset="0"/>
            <a:cs typeface="Times New Roman" panose="02020603050405020304" pitchFamily="18" charset="0"/>
          </a:endParaRPr>
        </a:p>
      </dgm:t>
    </dgm:pt>
    <dgm:pt modelId="{ABC50F30-754A-4E72-8EB9-4C4D74079D34}" type="parTrans" cxnId="{3C9E900E-599F-42AC-8C86-58A404A0CE77}">
      <dgm:prSet/>
      <dgm:spPr/>
      <dgm:t>
        <a:bodyPr/>
        <a:lstStyle/>
        <a:p>
          <a:endParaRPr lang="en-US"/>
        </a:p>
      </dgm:t>
    </dgm:pt>
    <dgm:pt modelId="{60CCD8D2-1AED-4B28-BB3F-31F2138E72A6}" type="sibTrans" cxnId="{3C9E900E-599F-42AC-8C86-58A404A0CE77}">
      <dgm:prSet/>
      <dgm:spPr/>
      <dgm:t>
        <a:bodyPr/>
        <a:lstStyle/>
        <a:p>
          <a:endParaRPr lang="en-US"/>
        </a:p>
      </dgm:t>
    </dgm:pt>
    <dgm:pt modelId="{C06A6784-5B83-4C46-96B1-0478D155E0F5}">
      <dgm:prSet phldrT="[Text]" custT="1"/>
      <dgm:spPr/>
      <dgm:t>
        <a:bodyPr/>
        <a:lstStyle/>
        <a:p>
          <a:r>
            <a:rPr lang="en-US" sz="2000" dirty="0" smtClean="0">
              <a:latin typeface="Times New Roman" panose="02020603050405020304" pitchFamily="18" charset="0"/>
              <a:cs typeface="Times New Roman" panose="02020603050405020304" pitchFamily="18" charset="0"/>
            </a:rPr>
            <a:t>Has a fast phase beating down-wards or upwards (lesion of the </a:t>
          </a:r>
          <a:r>
            <a:rPr lang="en-US" sz="2000" dirty="0" err="1" smtClean="0">
              <a:latin typeface="Times New Roman" panose="02020603050405020304" pitchFamily="18" charset="0"/>
              <a:cs typeface="Times New Roman" panose="02020603050405020304" pitchFamily="18" charset="0"/>
            </a:rPr>
            <a:t>cranio</a:t>
          </a:r>
          <a:r>
            <a:rPr lang="en-US" sz="2000" dirty="0" smtClean="0">
              <a:latin typeface="Times New Roman" panose="02020603050405020304" pitchFamily="18" charset="0"/>
              <a:cs typeface="Times New Roman" panose="02020603050405020304" pitchFamily="18" charset="0"/>
            </a:rPr>
            <a:t> cervical junction and lesions of the posterior fossa</a:t>
          </a:r>
          <a:endParaRPr lang="en-US" sz="2000" dirty="0">
            <a:latin typeface="Times New Roman" panose="02020603050405020304" pitchFamily="18" charset="0"/>
            <a:cs typeface="Times New Roman" panose="02020603050405020304" pitchFamily="18" charset="0"/>
          </a:endParaRPr>
        </a:p>
      </dgm:t>
    </dgm:pt>
    <dgm:pt modelId="{5080EF6E-2E24-492A-88FD-F9AD354FD404}" type="parTrans" cxnId="{2E8E2835-BB9C-4A2B-9034-31AB812AB6E5}">
      <dgm:prSet/>
      <dgm:spPr/>
      <dgm:t>
        <a:bodyPr/>
        <a:lstStyle/>
        <a:p>
          <a:endParaRPr lang="en-US"/>
        </a:p>
      </dgm:t>
    </dgm:pt>
    <dgm:pt modelId="{17B28F56-81B4-4762-940F-FE63C0BB512A}" type="sibTrans" cxnId="{2E8E2835-BB9C-4A2B-9034-31AB812AB6E5}">
      <dgm:prSet/>
      <dgm:spPr/>
      <dgm:t>
        <a:bodyPr/>
        <a:lstStyle/>
        <a:p>
          <a:endParaRPr lang="en-US"/>
        </a:p>
      </dgm:t>
    </dgm:pt>
    <dgm:pt modelId="{20DA50A4-953D-4C7C-B202-FAEBE07D20C3}">
      <dgm:prSet phldrT="[Text]" custT="1"/>
      <dgm:spPr/>
      <dgm:t>
        <a:bodyPr/>
        <a:lstStyle/>
        <a:p>
          <a:r>
            <a:rPr lang="en-US" sz="2000" dirty="0" smtClean="0">
              <a:latin typeface="Times New Roman" panose="02020603050405020304" pitchFamily="18" charset="0"/>
              <a:cs typeface="Times New Roman" panose="02020603050405020304" pitchFamily="18" charset="0"/>
            </a:rPr>
            <a:t>Convergence-retraction </a:t>
          </a:r>
          <a:r>
            <a:rPr lang="en-US" sz="2000" dirty="0" err="1" smtClean="0">
              <a:latin typeface="Times New Roman" panose="02020603050405020304" pitchFamily="18" charset="0"/>
              <a:cs typeface="Times New Roman" panose="02020603050405020304" pitchFamily="18" charset="0"/>
            </a:rPr>
            <a:t>Ny</a:t>
          </a:r>
          <a:endParaRPr lang="en-US" sz="2000" dirty="0">
            <a:latin typeface="Times New Roman" panose="02020603050405020304" pitchFamily="18" charset="0"/>
            <a:cs typeface="Times New Roman" panose="02020603050405020304" pitchFamily="18" charset="0"/>
          </a:endParaRPr>
        </a:p>
      </dgm:t>
    </dgm:pt>
    <dgm:pt modelId="{34760017-D860-4249-BB9F-A2BE9015B738}" type="parTrans" cxnId="{9C4E59EE-333D-48B1-8A68-CCF93693A430}">
      <dgm:prSet/>
      <dgm:spPr/>
      <dgm:t>
        <a:bodyPr/>
        <a:lstStyle/>
        <a:p>
          <a:endParaRPr lang="en-US"/>
        </a:p>
      </dgm:t>
    </dgm:pt>
    <dgm:pt modelId="{AA7CEDFE-AA02-4637-9385-4A825B43BF30}" type="sibTrans" cxnId="{9C4E59EE-333D-48B1-8A68-CCF93693A430}">
      <dgm:prSet/>
      <dgm:spPr/>
      <dgm:t>
        <a:bodyPr/>
        <a:lstStyle/>
        <a:p>
          <a:endParaRPr lang="en-US"/>
        </a:p>
      </dgm:t>
    </dgm:pt>
    <dgm:pt modelId="{90B38351-E895-4B57-A07A-62EFC1885B16}">
      <dgm:prSet phldrT="[Text]" custT="1"/>
      <dgm:spPr/>
      <dgm:t>
        <a:bodyPr/>
        <a:lstStyle/>
        <a:p>
          <a:r>
            <a:rPr lang="en-US" sz="2000" dirty="0" smtClean="0">
              <a:latin typeface="Times New Roman" panose="02020603050405020304" pitchFamily="18" charset="0"/>
              <a:cs typeface="Times New Roman" panose="02020603050405020304" pitchFamily="18" charset="0"/>
            </a:rPr>
            <a:t>Jerk </a:t>
          </a:r>
          <a:r>
            <a:rPr lang="en-US" sz="2000" dirty="0" err="1" smtClean="0">
              <a:latin typeface="Times New Roman" panose="02020603050405020304" pitchFamily="18" charset="0"/>
              <a:cs typeface="Times New Roman" panose="02020603050405020304" pitchFamily="18" charset="0"/>
            </a:rPr>
            <a:t>Ny</a:t>
          </a:r>
          <a:r>
            <a:rPr lang="en-US" sz="2000" dirty="0" smtClean="0">
              <a:latin typeface="Times New Roman" panose="02020603050405020304" pitchFamily="18" charset="0"/>
              <a:cs typeface="Times New Roman" panose="02020603050405020304" pitchFamily="18" charset="0"/>
            </a:rPr>
            <a:t> which is stimulated by attempted upward gaze in which the fast faze brings the two eyes towards each other in a convergence movement </a:t>
          </a:r>
          <a:endParaRPr lang="en-US" sz="2000" dirty="0">
            <a:latin typeface="Times New Roman" panose="02020603050405020304" pitchFamily="18" charset="0"/>
            <a:cs typeface="Times New Roman" panose="02020603050405020304" pitchFamily="18" charset="0"/>
          </a:endParaRPr>
        </a:p>
      </dgm:t>
    </dgm:pt>
    <dgm:pt modelId="{B35A5E67-8075-4709-82B3-E59D8256B2F3}" type="parTrans" cxnId="{113F1312-333D-47AD-AA37-B4784BDE7D12}">
      <dgm:prSet/>
      <dgm:spPr/>
      <dgm:t>
        <a:bodyPr/>
        <a:lstStyle/>
        <a:p>
          <a:endParaRPr lang="en-US"/>
        </a:p>
      </dgm:t>
    </dgm:pt>
    <dgm:pt modelId="{F8EDEC35-0B88-4358-A4B6-576D80A39DF1}" type="sibTrans" cxnId="{113F1312-333D-47AD-AA37-B4784BDE7D12}">
      <dgm:prSet/>
      <dgm:spPr/>
      <dgm:t>
        <a:bodyPr/>
        <a:lstStyle/>
        <a:p>
          <a:endParaRPr lang="en-US"/>
        </a:p>
      </dgm:t>
    </dgm:pt>
    <dgm:pt modelId="{DAE245DB-455F-46EB-8ADE-BA63E622BD43}">
      <dgm:prSet phldrT="[Text]" custT="1"/>
      <dgm:spPr/>
      <dgm:t>
        <a:bodyPr/>
        <a:lstStyle/>
        <a:p>
          <a:r>
            <a:rPr lang="en-US" sz="2000" dirty="0" smtClean="0">
              <a:latin typeface="Times New Roman" panose="02020603050405020304" pitchFamily="18" charset="0"/>
              <a:cs typeface="Times New Roman" panose="02020603050405020304" pitchFamily="18" charset="0"/>
            </a:rPr>
            <a:t>See-saw </a:t>
          </a:r>
          <a:r>
            <a:rPr lang="en-US" sz="2000" dirty="0" err="1" smtClean="0">
              <a:latin typeface="Times New Roman" panose="02020603050405020304" pitchFamily="18" charset="0"/>
              <a:cs typeface="Times New Roman" panose="02020603050405020304" pitchFamily="18" charset="0"/>
            </a:rPr>
            <a:t>Ny</a:t>
          </a:r>
          <a:r>
            <a:rPr lang="en-US" sz="2000" dirty="0" smtClean="0">
              <a:latin typeface="Times New Roman" panose="02020603050405020304" pitchFamily="18" charset="0"/>
              <a:cs typeface="Times New Roman" panose="02020603050405020304" pitchFamily="18" charset="0"/>
            </a:rPr>
            <a:t> of Maddox</a:t>
          </a:r>
          <a:endParaRPr lang="en-US" sz="2000" dirty="0">
            <a:latin typeface="Times New Roman" panose="02020603050405020304" pitchFamily="18" charset="0"/>
            <a:cs typeface="Times New Roman" panose="02020603050405020304" pitchFamily="18" charset="0"/>
          </a:endParaRPr>
        </a:p>
      </dgm:t>
    </dgm:pt>
    <dgm:pt modelId="{05EA1711-A89E-4D2E-8719-9828B31D2C77}" type="parTrans" cxnId="{9EE8930F-7F04-4C14-9C4B-EE89D979FE57}">
      <dgm:prSet/>
      <dgm:spPr/>
      <dgm:t>
        <a:bodyPr/>
        <a:lstStyle/>
        <a:p>
          <a:endParaRPr lang="en-US"/>
        </a:p>
      </dgm:t>
    </dgm:pt>
    <dgm:pt modelId="{8303DDF7-3A93-4459-AFBB-87B30CCA7DCC}" type="sibTrans" cxnId="{9EE8930F-7F04-4C14-9C4B-EE89D979FE57}">
      <dgm:prSet/>
      <dgm:spPr/>
      <dgm:t>
        <a:bodyPr/>
        <a:lstStyle/>
        <a:p>
          <a:endParaRPr lang="en-US"/>
        </a:p>
      </dgm:t>
    </dgm:pt>
    <dgm:pt modelId="{B93E3817-D4D3-4F70-98DC-1B3147CC5532}" type="pres">
      <dgm:prSet presAssocID="{7F7FAFD0-80F3-4AE6-86E5-ADE958597BDB}" presName="Name0" presStyleCnt="0">
        <dgm:presLayoutVars>
          <dgm:dir/>
          <dgm:animLvl val="lvl"/>
          <dgm:resizeHandles val="exact"/>
        </dgm:presLayoutVars>
      </dgm:prSet>
      <dgm:spPr/>
      <dgm:t>
        <a:bodyPr/>
        <a:lstStyle/>
        <a:p>
          <a:endParaRPr lang="en-US"/>
        </a:p>
      </dgm:t>
    </dgm:pt>
    <dgm:pt modelId="{60DF2AA6-61CD-417E-A200-2334151FBEA6}" type="pres">
      <dgm:prSet presAssocID="{F8D01F6F-307F-4159-ADD6-F0D9B1B103C2}" presName="linNode" presStyleCnt="0"/>
      <dgm:spPr/>
    </dgm:pt>
    <dgm:pt modelId="{70AD2F15-3341-4934-AE96-3B522B70D9BE}" type="pres">
      <dgm:prSet presAssocID="{F8D01F6F-307F-4159-ADD6-F0D9B1B103C2}" presName="parentText" presStyleLbl="node1" presStyleIdx="0" presStyleCnt="7" custScaleX="74664">
        <dgm:presLayoutVars>
          <dgm:chMax val="1"/>
          <dgm:bulletEnabled val="1"/>
        </dgm:presLayoutVars>
      </dgm:prSet>
      <dgm:spPr/>
      <dgm:t>
        <a:bodyPr/>
        <a:lstStyle/>
        <a:p>
          <a:endParaRPr lang="en-US"/>
        </a:p>
      </dgm:t>
    </dgm:pt>
    <dgm:pt modelId="{0E38AC81-E729-4C74-B45F-9C54248EC572}" type="pres">
      <dgm:prSet presAssocID="{F8D01F6F-307F-4159-ADD6-F0D9B1B103C2}" presName="descendantText" presStyleLbl="alignAccFollowNode1" presStyleIdx="0" presStyleCnt="7" custScaleX="142323">
        <dgm:presLayoutVars>
          <dgm:bulletEnabled val="1"/>
        </dgm:presLayoutVars>
      </dgm:prSet>
      <dgm:spPr/>
      <dgm:t>
        <a:bodyPr/>
        <a:lstStyle/>
        <a:p>
          <a:endParaRPr lang="en-US"/>
        </a:p>
      </dgm:t>
    </dgm:pt>
    <dgm:pt modelId="{123C6C63-0EE4-49C8-B175-4B99F4BC7327}" type="pres">
      <dgm:prSet presAssocID="{60189EB4-A150-4E1E-93FF-8AA8BCF29816}" presName="sp" presStyleCnt="0"/>
      <dgm:spPr/>
    </dgm:pt>
    <dgm:pt modelId="{C0C49163-AA3D-4C9E-8418-BD350DED2C99}" type="pres">
      <dgm:prSet presAssocID="{F202C522-A726-4B27-8C19-21C87BA00F1D}" presName="linNode" presStyleCnt="0"/>
      <dgm:spPr/>
    </dgm:pt>
    <dgm:pt modelId="{F1E3BE6D-3B9E-4160-89C6-6FB98A862E36}" type="pres">
      <dgm:prSet presAssocID="{F202C522-A726-4B27-8C19-21C87BA00F1D}" presName="parentText" presStyleLbl="node1" presStyleIdx="1" presStyleCnt="7" custScaleX="109407">
        <dgm:presLayoutVars>
          <dgm:chMax val="1"/>
          <dgm:bulletEnabled val="1"/>
        </dgm:presLayoutVars>
      </dgm:prSet>
      <dgm:spPr/>
      <dgm:t>
        <a:bodyPr/>
        <a:lstStyle/>
        <a:p>
          <a:endParaRPr lang="en-US"/>
        </a:p>
      </dgm:t>
    </dgm:pt>
    <dgm:pt modelId="{92C6A97F-1311-44BA-B95D-AAA2AFFCA8FF}" type="pres">
      <dgm:prSet presAssocID="{F202C522-A726-4B27-8C19-21C87BA00F1D}" presName="descendantText" presStyleLbl="alignAccFollowNode1" presStyleIdx="1" presStyleCnt="7" custScaleX="207345" custScaleY="138034" custLinFactNeighborX="29">
        <dgm:presLayoutVars>
          <dgm:bulletEnabled val="1"/>
        </dgm:presLayoutVars>
      </dgm:prSet>
      <dgm:spPr/>
      <dgm:t>
        <a:bodyPr/>
        <a:lstStyle/>
        <a:p>
          <a:endParaRPr lang="en-US"/>
        </a:p>
      </dgm:t>
    </dgm:pt>
    <dgm:pt modelId="{97F2F944-7E88-43C3-9849-096A6471959D}" type="pres">
      <dgm:prSet presAssocID="{A4B8889F-6A91-4CC0-AC4B-AED10CC46D2E}" presName="sp" presStyleCnt="0"/>
      <dgm:spPr/>
    </dgm:pt>
    <dgm:pt modelId="{1957BD54-0BF3-4DE9-BC27-11C2F55D97E4}" type="pres">
      <dgm:prSet presAssocID="{BC8F1201-FAEE-4151-830D-D77A50099590}" presName="linNode" presStyleCnt="0"/>
      <dgm:spPr/>
    </dgm:pt>
    <dgm:pt modelId="{B3E2B690-1E77-427C-AA29-71C53A727D40}" type="pres">
      <dgm:prSet presAssocID="{BC8F1201-FAEE-4151-830D-D77A50099590}" presName="parentText" presStyleLbl="node1" presStyleIdx="2" presStyleCnt="7" custScaleX="75229">
        <dgm:presLayoutVars>
          <dgm:chMax val="1"/>
          <dgm:bulletEnabled val="1"/>
        </dgm:presLayoutVars>
      </dgm:prSet>
      <dgm:spPr/>
      <dgm:t>
        <a:bodyPr/>
        <a:lstStyle/>
        <a:p>
          <a:endParaRPr lang="en-US"/>
        </a:p>
      </dgm:t>
    </dgm:pt>
    <dgm:pt modelId="{709738F5-D536-47F9-9B97-67F191D3422A}" type="pres">
      <dgm:prSet presAssocID="{BC8F1201-FAEE-4151-830D-D77A50099590}" presName="descendantText" presStyleLbl="alignAccFollowNode1" presStyleIdx="2" presStyleCnt="7" custScaleX="141286" custScaleY="134881">
        <dgm:presLayoutVars>
          <dgm:bulletEnabled val="1"/>
        </dgm:presLayoutVars>
      </dgm:prSet>
      <dgm:spPr/>
      <dgm:t>
        <a:bodyPr/>
        <a:lstStyle/>
        <a:p>
          <a:endParaRPr lang="en-US"/>
        </a:p>
      </dgm:t>
    </dgm:pt>
    <dgm:pt modelId="{51F188F1-1552-4F90-9759-809CC1B7CAD6}" type="pres">
      <dgm:prSet presAssocID="{44D2E0D7-CC7B-4EFA-8A9A-B1C1C920EBB0}" presName="sp" presStyleCnt="0"/>
      <dgm:spPr/>
    </dgm:pt>
    <dgm:pt modelId="{502685A2-7BAD-4A61-8039-76F753B1EA84}" type="pres">
      <dgm:prSet presAssocID="{82801BD9-3CA8-4B66-AF08-CC8521FEC073}" presName="linNode" presStyleCnt="0"/>
      <dgm:spPr/>
    </dgm:pt>
    <dgm:pt modelId="{601963ED-A734-4233-BB64-C5C19ADCEFDD}" type="pres">
      <dgm:prSet presAssocID="{82801BD9-3CA8-4B66-AF08-CC8521FEC073}" presName="parentText" presStyleLbl="node1" presStyleIdx="3" presStyleCnt="7" custScaleX="80306">
        <dgm:presLayoutVars>
          <dgm:chMax val="1"/>
          <dgm:bulletEnabled val="1"/>
        </dgm:presLayoutVars>
      </dgm:prSet>
      <dgm:spPr/>
      <dgm:t>
        <a:bodyPr/>
        <a:lstStyle/>
        <a:p>
          <a:endParaRPr lang="en-US"/>
        </a:p>
      </dgm:t>
    </dgm:pt>
    <dgm:pt modelId="{21404B7B-A8E7-43B4-9690-3EC0C0DCBCDF}" type="pres">
      <dgm:prSet presAssocID="{82801BD9-3CA8-4B66-AF08-CC8521FEC073}" presName="descendantText" presStyleLbl="alignAccFollowNode1" presStyleIdx="3" presStyleCnt="7" custScaleX="153061">
        <dgm:presLayoutVars>
          <dgm:bulletEnabled val="1"/>
        </dgm:presLayoutVars>
      </dgm:prSet>
      <dgm:spPr/>
      <dgm:t>
        <a:bodyPr/>
        <a:lstStyle/>
        <a:p>
          <a:endParaRPr lang="en-US"/>
        </a:p>
      </dgm:t>
    </dgm:pt>
    <dgm:pt modelId="{948A5A45-2A99-47D8-AA88-D2A4058A8188}" type="pres">
      <dgm:prSet presAssocID="{FB205C4A-D2FB-4D57-9609-350C3B3EC205}" presName="sp" presStyleCnt="0"/>
      <dgm:spPr/>
    </dgm:pt>
    <dgm:pt modelId="{EFFEF317-7908-4626-A2AF-8D35427E8217}" type="pres">
      <dgm:prSet presAssocID="{89BC46A3-6BD2-4136-A65E-DB4049B41FD6}" presName="linNode" presStyleCnt="0"/>
      <dgm:spPr/>
    </dgm:pt>
    <dgm:pt modelId="{25311C36-60DB-4712-B597-297CAB2E17C8}" type="pres">
      <dgm:prSet presAssocID="{89BC46A3-6BD2-4136-A65E-DB4049B41FD6}" presName="parentText" presStyleLbl="node1" presStyleIdx="4" presStyleCnt="7" custScaleX="93376">
        <dgm:presLayoutVars>
          <dgm:chMax val="1"/>
          <dgm:bulletEnabled val="1"/>
        </dgm:presLayoutVars>
      </dgm:prSet>
      <dgm:spPr/>
      <dgm:t>
        <a:bodyPr/>
        <a:lstStyle/>
        <a:p>
          <a:endParaRPr lang="en-US"/>
        </a:p>
      </dgm:t>
    </dgm:pt>
    <dgm:pt modelId="{56C8E958-BC01-449D-BC3B-34360076026A}" type="pres">
      <dgm:prSet presAssocID="{89BC46A3-6BD2-4136-A65E-DB4049B41FD6}" presName="descendantText" presStyleLbl="alignAccFollowNode1" presStyleIdx="4" presStyleCnt="7" custScaleX="179311">
        <dgm:presLayoutVars>
          <dgm:bulletEnabled val="1"/>
        </dgm:presLayoutVars>
      </dgm:prSet>
      <dgm:spPr/>
      <dgm:t>
        <a:bodyPr/>
        <a:lstStyle/>
        <a:p>
          <a:endParaRPr lang="en-US"/>
        </a:p>
      </dgm:t>
    </dgm:pt>
    <dgm:pt modelId="{96B63521-5DF7-4D44-B4CD-E9089E397767}" type="pres">
      <dgm:prSet presAssocID="{60CCD8D2-1AED-4B28-BB3F-31F2138E72A6}" presName="sp" presStyleCnt="0"/>
      <dgm:spPr/>
    </dgm:pt>
    <dgm:pt modelId="{9CBE9F8C-43F5-4101-BE17-38E3F8C29CD3}" type="pres">
      <dgm:prSet presAssocID="{20DA50A4-953D-4C7C-B202-FAEBE07D20C3}" presName="linNode" presStyleCnt="0"/>
      <dgm:spPr/>
    </dgm:pt>
    <dgm:pt modelId="{DB7FF7D8-CF6F-47FC-970B-8A9862D1B035}" type="pres">
      <dgm:prSet presAssocID="{20DA50A4-953D-4C7C-B202-FAEBE07D20C3}" presName="parentText" presStyleLbl="node1" presStyleIdx="5" presStyleCnt="7" custScaleX="85330">
        <dgm:presLayoutVars>
          <dgm:chMax val="1"/>
          <dgm:bulletEnabled val="1"/>
        </dgm:presLayoutVars>
      </dgm:prSet>
      <dgm:spPr/>
      <dgm:t>
        <a:bodyPr/>
        <a:lstStyle/>
        <a:p>
          <a:endParaRPr lang="en-US"/>
        </a:p>
      </dgm:t>
    </dgm:pt>
    <dgm:pt modelId="{DF12D6DD-1245-42D3-A933-3DD2EFB65BF7}" type="pres">
      <dgm:prSet presAssocID="{20DA50A4-953D-4C7C-B202-FAEBE07D20C3}" presName="descendantText" presStyleLbl="alignAccFollowNode1" presStyleIdx="5" presStyleCnt="7" custScaleX="162244">
        <dgm:presLayoutVars>
          <dgm:bulletEnabled val="1"/>
        </dgm:presLayoutVars>
      </dgm:prSet>
      <dgm:spPr/>
      <dgm:t>
        <a:bodyPr/>
        <a:lstStyle/>
        <a:p>
          <a:endParaRPr lang="en-US"/>
        </a:p>
      </dgm:t>
    </dgm:pt>
    <dgm:pt modelId="{BD68AC70-F3AF-458B-85E5-9A71A8BEFABD}" type="pres">
      <dgm:prSet presAssocID="{AA7CEDFE-AA02-4637-9385-4A825B43BF30}" presName="sp" presStyleCnt="0"/>
      <dgm:spPr/>
    </dgm:pt>
    <dgm:pt modelId="{092B3D70-C7B2-4A24-9654-E9FCA32BD8AB}" type="pres">
      <dgm:prSet presAssocID="{DAE245DB-455F-46EB-8ADE-BA63E622BD43}" presName="linNode" presStyleCnt="0"/>
      <dgm:spPr/>
    </dgm:pt>
    <dgm:pt modelId="{0EE8F8ED-630E-47A4-A971-DDA4AF4273E7}" type="pres">
      <dgm:prSet presAssocID="{DAE245DB-455F-46EB-8ADE-BA63E622BD43}" presName="parentText" presStyleLbl="node1" presStyleIdx="6" presStyleCnt="7">
        <dgm:presLayoutVars>
          <dgm:chMax val="1"/>
          <dgm:bulletEnabled val="1"/>
        </dgm:presLayoutVars>
      </dgm:prSet>
      <dgm:spPr/>
      <dgm:t>
        <a:bodyPr/>
        <a:lstStyle/>
        <a:p>
          <a:endParaRPr lang="en-US"/>
        </a:p>
      </dgm:t>
    </dgm:pt>
    <dgm:pt modelId="{1960B541-2E9E-48AC-AF5C-D05790CFB279}" type="pres">
      <dgm:prSet presAssocID="{DAE245DB-455F-46EB-8ADE-BA63E622BD43}" presName="descendantText" presStyleLbl="alignAccFollowNode1" presStyleIdx="6" presStyleCnt="7" custScaleX="185773" custScaleY="124950">
        <dgm:presLayoutVars>
          <dgm:bulletEnabled val="1"/>
        </dgm:presLayoutVars>
      </dgm:prSet>
      <dgm:spPr/>
      <dgm:t>
        <a:bodyPr/>
        <a:lstStyle/>
        <a:p>
          <a:endParaRPr lang="en-US"/>
        </a:p>
      </dgm:t>
    </dgm:pt>
  </dgm:ptLst>
  <dgm:cxnLst>
    <dgm:cxn modelId="{DC42A21B-9EDF-4972-869D-BB38698DA364}" type="presOf" srcId="{9E6DA95C-B9EE-43B0-A46D-DB56BA5A503C}" destId="{709738F5-D536-47F9-9B97-67F191D3422A}" srcOrd="0" destOrd="0" presId="urn:microsoft.com/office/officeart/2005/8/layout/vList5"/>
    <dgm:cxn modelId="{36FC38ED-76CD-4906-ADCA-CF59AC7E4815}" srcId="{BC8F1201-FAEE-4151-830D-D77A50099590}" destId="{9E6DA95C-B9EE-43B0-A46D-DB56BA5A503C}" srcOrd="0" destOrd="0" parTransId="{8950487D-CEB6-41BE-8723-03D461925FE4}" sibTransId="{2BDC3999-C00D-4EDA-95E4-115E13CE67B7}"/>
    <dgm:cxn modelId="{75E21247-CF87-47F4-9BA2-94C2D2216209}" srcId="{F8D01F6F-307F-4159-ADD6-F0D9B1B103C2}" destId="{080D59ED-9A18-4013-8387-027D6AD2FE7A}" srcOrd="0" destOrd="0" parTransId="{3390C4F0-1FC6-46AB-B8B9-69260D77C732}" sibTransId="{64116A7F-4305-41D0-9774-E0510035491B}"/>
    <dgm:cxn modelId="{B21402FD-4BCF-4B68-B0BB-9ACC71BDA2E2}" type="presOf" srcId="{F8D01F6F-307F-4159-ADD6-F0D9B1B103C2}" destId="{70AD2F15-3341-4934-AE96-3B522B70D9BE}" srcOrd="0" destOrd="0" presId="urn:microsoft.com/office/officeart/2005/8/layout/vList5"/>
    <dgm:cxn modelId="{50B308A3-CC84-446B-89AD-3EC53BB82741}" srcId="{7F7FAFD0-80F3-4AE6-86E5-ADE958597BDB}" destId="{F8D01F6F-307F-4159-ADD6-F0D9B1B103C2}" srcOrd="0" destOrd="0" parTransId="{75388F52-DE3A-45C6-87B3-0B2721EF0A0E}" sibTransId="{60189EB4-A150-4E1E-93FF-8AA8BCF29816}"/>
    <dgm:cxn modelId="{6140E3BB-9005-4371-9D48-96D58940F40C}" type="presOf" srcId="{F9E0C943-91D4-43A1-864E-483234987DDC}" destId="{1960B541-2E9E-48AC-AF5C-D05790CFB279}" srcOrd="0" destOrd="0" presId="urn:microsoft.com/office/officeart/2005/8/layout/vList5"/>
    <dgm:cxn modelId="{3C9E900E-599F-42AC-8C86-58A404A0CE77}" srcId="{7F7FAFD0-80F3-4AE6-86E5-ADE958597BDB}" destId="{89BC46A3-6BD2-4136-A65E-DB4049B41FD6}" srcOrd="4" destOrd="0" parTransId="{ABC50F30-754A-4E72-8EB9-4C4D74079D34}" sibTransId="{60CCD8D2-1AED-4B28-BB3F-31F2138E72A6}"/>
    <dgm:cxn modelId="{9EE8930F-7F04-4C14-9C4B-EE89D979FE57}" srcId="{7F7FAFD0-80F3-4AE6-86E5-ADE958597BDB}" destId="{DAE245DB-455F-46EB-8ADE-BA63E622BD43}" srcOrd="6" destOrd="0" parTransId="{05EA1711-A89E-4D2E-8719-9828B31D2C77}" sibTransId="{8303DDF7-3A93-4459-AFBB-87B30CCA7DCC}"/>
    <dgm:cxn modelId="{5E301073-DD02-434C-8D84-4CBCC25DECA7}" type="presOf" srcId="{20DA50A4-953D-4C7C-B202-FAEBE07D20C3}" destId="{DB7FF7D8-CF6F-47FC-970B-8A9862D1B035}" srcOrd="0" destOrd="0" presId="urn:microsoft.com/office/officeart/2005/8/layout/vList5"/>
    <dgm:cxn modelId="{52158699-C7AF-4DCB-AFB3-73A9C94DA40D}" type="presOf" srcId="{C06A6784-5B83-4C46-96B1-0478D155E0F5}" destId="{56C8E958-BC01-449D-BC3B-34360076026A}" srcOrd="0" destOrd="0" presId="urn:microsoft.com/office/officeart/2005/8/layout/vList5"/>
    <dgm:cxn modelId="{9506BA2D-5046-4C7B-96BD-1510E2C74685}" type="presOf" srcId="{684FD67D-031F-47F5-80CB-E0D93CD92CA8}" destId="{92C6A97F-1311-44BA-B95D-AAA2AFFCA8FF}" srcOrd="0" destOrd="0" presId="urn:microsoft.com/office/officeart/2005/8/layout/vList5"/>
    <dgm:cxn modelId="{4003DDD8-B9B8-466B-A7A2-BBAFEE641344}" type="presOf" srcId="{0D8A56DF-6A39-427E-B444-0677C682A4A9}" destId="{21404B7B-A8E7-43B4-9690-3EC0C0DCBCDF}" srcOrd="0" destOrd="0" presId="urn:microsoft.com/office/officeart/2005/8/layout/vList5"/>
    <dgm:cxn modelId="{113F1312-333D-47AD-AA37-B4784BDE7D12}" srcId="{20DA50A4-953D-4C7C-B202-FAEBE07D20C3}" destId="{90B38351-E895-4B57-A07A-62EFC1885B16}" srcOrd="0" destOrd="0" parTransId="{B35A5E67-8075-4709-82B3-E59D8256B2F3}" sibTransId="{F8EDEC35-0B88-4358-A4B6-576D80A39DF1}"/>
    <dgm:cxn modelId="{73B77A7C-8E60-4641-9993-ABFE24CFBA4C}" type="presOf" srcId="{080D59ED-9A18-4013-8387-027D6AD2FE7A}" destId="{0E38AC81-E729-4C74-B45F-9C54248EC572}" srcOrd="0" destOrd="0" presId="urn:microsoft.com/office/officeart/2005/8/layout/vList5"/>
    <dgm:cxn modelId="{F17D8D37-AB94-4585-9D02-72B3C8529A9D}" srcId="{82801BD9-3CA8-4B66-AF08-CC8521FEC073}" destId="{0D8A56DF-6A39-427E-B444-0677C682A4A9}" srcOrd="0" destOrd="0" parTransId="{8784DC13-7FE1-4E20-96C3-B765D0D01E28}" sibTransId="{8EA918B5-2FD1-4781-BD0D-33D8A94117ED}"/>
    <dgm:cxn modelId="{54CC5F2B-D7CF-4F69-B38F-3DEB0716CD9B}" type="presOf" srcId="{82801BD9-3CA8-4B66-AF08-CC8521FEC073}" destId="{601963ED-A734-4233-BB64-C5C19ADCEFDD}" srcOrd="0" destOrd="0" presId="urn:microsoft.com/office/officeart/2005/8/layout/vList5"/>
    <dgm:cxn modelId="{8A8BB7D2-142B-4ED8-AF48-A5D7141470AD}" srcId="{7F7FAFD0-80F3-4AE6-86E5-ADE958597BDB}" destId="{F202C522-A726-4B27-8C19-21C87BA00F1D}" srcOrd="1" destOrd="0" parTransId="{6DB9FAFF-06AC-45EC-8BCC-59D2905A3539}" sibTransId="{A4B8889F-6A91-4CC0-AC4B-AED10CC46D2E}"/>
    <dgm:cxn modelId="{6A186CAC-B7AC-4A06-907C-017D48470F06}" type="presOf" srcId="{F202C522-A726-4B27-8C19-21C87BA00F1D}" destId="{F1E3BE6D-3B9E-4160-89C6-6FB98A862E36}" srcOrd="0" destOrd="0" presId="urn:microsoft.com/office/officeart/2005/8/layout/vList5"/>
    <dgm:cxn modelId="{4EAE89F2-49DD-427B-8426-EE7D0481B949}" type="presOf" srcId="{DAE245DB-455F-46EB-8ADE-BA63E622BD43}" destId="{0EE8F8ED-630E-47A4-A971-DDA4AF4273E7}" srcOrd="0" destOrd="0" presId="urn:microsoft.com/office/officeart/2005/8/layout/vList5"/>
    <dgm:cxn modelId="{BFBB1B9C-D422-467A-87D3-4EF5233AC771}" type="presOf" srcId="{BC8F1201-FAEE-4151-830D-D77A50099590}" destId="{B3E2B690-1E77-427C-AA29-71C53A727D40}" srcOrd="0" destOrd="0" presId="urn:microsoft.com/office/officeart/2005/8/layout/vList5"/>
    <dgm:cxn modelId="{80E7F9F2-9359-4E54-A6E0-2F83E348472B}" type="presOf" srcId="{7F7FAFD0-80F3-4AE6-86E5-ADE958597BDB}" destId="{B93E3817-D4D3-4F70-98DC-1B3147CC5532}" srcOrd="0" destOrd="0" presId="urn:microsoft.com/office/officeart/2005/8/layout/vList5"/>
    <dgm:cxn modelId="{2E8E2835-BB9C-4A2B-9034-31AB812AB6E5}" srcId="{89BC46A3-6BD2-4136-A65E-DB4049B41FD6}" destId="{C06A6784-5B83-4C46-96B1-0478D155E0F5}" srcOrd="0" destOrd="0" parTransId="{5080EF6E-2E24-492A-88FD-F9AD354FD404}" sibTransId="{17B28F56-81B4-4762-940F-FE63C0BB512A}"/>
    <dgm:cxn modelId="{43D20EFB-7E33-4977-A5E9-637D904DF8F5}" srcId="{7F7FAFD0-80F3-4AE6-86E5-ADE958597BDB}" destId="{BC8F1201-FAEE-4151-830D-D77A50099590}" srcOrd="2" destOrd="0" parTransId="{3C945A7B-75F7-4A84-B7DF-93D5797C870C}" sibTransId="{44D2E0D7-CC7B-4EFA-8A9A-B1C1C920EBB0}"/>
    <dgm:cxn modelId="{B22EF46D-D86C-4770-857E-3EB3A8726B23}" srcId="{7F7FAFD0-80F3-4AE6-86E5-ADE958597BDB}" destId="{82801BD9-3CA8-4B66-AF08-CC8521FEC073}" srcOrd="3" destOrd="0" parTransId="{D65B7E48-DFAE-4275-B849-76F48CC3BC28}" sibTransId="{FB205C4A-D2FB-4D57-9609-350C3B3EC205}"/>
    <dgm:cxn modelId="{F8A928C5-EEBF-470B-A220-F655A00882BC}" type="presOf" srcId="{90B38351-E895-4B57-A07A-62EFC1885B16}" destId="{DF12D6DD-1245-42D3-A933-3DD2EFB65BF7}" srcOrd="0" destOrd="0" presId="urn:microsoft.com/office/officeart/2005/8/layout/vList5"/>
    <dgm:cxn modelId="{6ACBAB48-BAEC-4FFD-8B8C-CC3A1DBCFF92}" type="presOf" srcId="{89BC46A3-6BD2-4136-A65E-DB4049B41FD6}" destId="{25311C36-60DB-4712-B597-297CAB2E17C8}" srcOrd="0" destOrd="0" presId="urn:microsoft.com/office/officeart/2005/8/layout/vList5"/>
    <dgm:cxn modelId="{DCE8BDCA-731E-4766-8FC3-F42D2D9347F4}" srcId="{DAE245DB-455F-46EB-8ADE-BA63E622BD43}" destId="{F9E0C943-91D4-43A1-864E-483234987DDC}" srcOrd="0" destOrd="0" parTransId="{EF609E2A-FAF8-42B0-A737-911DE3E79759}" sibTransId="{1D1ED837-1E04-4983-844F-A490667E030D}"/>
    <dgm:cxn modelId="{1D62DD0C-3AEA-4E6E-A284-B1488A6024AF}" srcId="{F202C522-A726-4B27-8C19-21C87BA00F1D}" destId="{684FD67D-031F-47F5-80CB-E0D93CD92CA8}" srcOrd="0" destOrd="0" parTransId="{9E482842-E9AE-48D9-94B6-447E0513D242}" sibTransId="{F5028D9D-E894-4CC4-A8C5-1E9DAB63A38A}"/>
    <dgm:cxn modelId="{9C4E59EE-333D-48B1-8A68-CCF93693A430}" srcId="{7F7FAFD0-80F3-4AE6-86E5-ADE958597BDB}" destId="{20DA50A4-953D-4C7C-B202-FAEBE07D20C3}" srcOrd="5" destOrd="0" parTransId="{34760017-D860-4249-BB9F-A2BE9015B738}" sibTransId="{AA7CEDFE-AA02-4637-9385-4A825B43BF30}"/>
    <dgm:cxn modelId="{DF2B2038-C3F4-469E-A889-7E554914C125}" type="presParOf" srcId="{B93E3817-D4D3-4F70-98DC-1B3147CC5532}" destId="{60DF2AA6-61CD-417E-A200-2334151FBEA6}" srcOrd="0" destOrd="0" presId="urn:microsoft.com/office/officeart/2005/8/layout/vList5"/>
    <dgm:cxn modelId="{494550C9-4D51-4E26-9328-814AD45FA9D2}" type="presParOf" srcId="{60DF2AA6-61CD-417E-A200-2334151FBEA6}" destId="{70AD2F15-3341-4934-AE96-3B522B70D9BE}" srcOrd="0" destOrd="0" presId="urn:microsoft.com/office/officeart/2005/8/layout/vList5"/>
    <dgm:cxn modelId="{EDCF44E8-4F4C-41C7-93F3-7828F8F8B824}" type="presParOf" srcId="{60DF2AA6-61CD-417E-A200-2334151FBEA6}" destId="{0E38AC81-E729-4C74-B45F-9C54248EC572}" srcOrd="1" destOrd="0" presId="urn:microsoft.com/office/officeart/2005/8/layout/vList5"/>
    <dgm:cxn modelId="{CF751DF9-0111-480C-9F78-1775B2028B9E}" type="presParOf" srcId="{B93E3817-D4D3-4F70-98DC-1B3147CC5532}" destId="{123C6C63-0EE4-49C8-B175-4B99F4BC7327}" srcOrd="1" destOrd="0" presId="urn:microsoft.com/office/officeart/2005/8/layout/vList5"/>
    <dgm:cxn modelId="{B5E6BED6-2FD3-43EA-A27A-87D8A60DD5C9}" type="presParOf" srcId="{B93E3817-D4D3-4F70-98DC-1B3147CC5532}" destId="{C0C49163-AA3D-4C9E-8418-BD350DED2C99}" srcOrd="2" destOrd="0" presId="urn:microsoft.com/office/officeart/2005/8/layout/vList5"/>
    <dgm:cxn modelId="{34B1D221-116C-4B0D-828D-0C0ACACC5F89}" type="presParOf" srcId="{C0C49163-AA3D-4C9E-8418-BD350DED2C99}" destId="{F1E3BE6D-3B9E-4160-89C6-6FB98A862E36}" srcOrd="0" destOrd="0" presId="urn:microsoft.com/office/officeart/2005/8/layout/vList5"/>
    <dgm:cxn modelId="{4C259720-B2F5-408F-90B2-623E1040F495}" type="presParOf" srcId="{C0C49163-AA3D-4C9E-8418-BD350DED2C99}" destId="{92C6A97F-1311-44BA-B95D-AAA2AFFCA8FF}" srcOrd="1" destOrd="0" presId="urn:microsoft.com/office/officeart/2005/8/layout/vList5"/>
    <dgm:cxn modelId="{CCC883D6-6ABF-462D-A95B-FA20E06BC01C}" type="presParOf" srcId="{B93E3817-D4D3-4F70-98DC-1B3147CC5532}" destId="{97F2F944-7E88-43C3-9849-096A6471959D}" srcOrd="3" destOrd="0" presId="urn:microsoft.com/office/officeart/2005/8/layout/vList5"/>
    <dgm:cxn modelId="{0F2EA210-0322-4310-AE34-36F9CD7EDAF9}" type="presParOf" srcId="{B93E3817-D4D3-4F70-98DC-1B3147CC5532}" destId="{1957BD54-0BF3-4DE9-BC27-11C2F55D97E4}" srcOrd="4" destOrd="0" presId="urn:microsoft.com/office/officeart/2005/8/layout/vList5"/>
    <dgm:cxn modelId="{54181902-85CB-4191-A78C-115AC4DFD92D}" type="presParOf" srcId="{1957BD54-0BF3-4DE9-BC27-11C2F55D97E4}" destId="{B3E2B690-1E77-427C-AA29-71C53A727D40}" srcOrd="0" destOrd="0" presId="urn:microsoft.com/office/officeart/2005/8/layout/vList5"/>
    <dgm:cxn modelId="{047C9C32-6CA1-4B1E-BFE8-DC0DAF360CEB}" type="presParOf" srcId="{1957BD54-0BF3-4DE9-BC27-11C2F55D97E4}" destId="{709738F5-D536-47F9-9B97-67F191D3422A}" srcOrd="1" destOrd="0" presId="urn:microsoft.com/office/officeart/2005/8/layout/vList5"/>
    <dgm:cxn modelId="{4BAFAB4E-6D1F-4313-AE27-C35FB1FB060F}" type="presParOf" srcId="{B93E3817-D4D3-4F70-98DC-1B3147CC5532}" destId="{51F188F1-1552-4F90-9759-809CC1B7CAD6}" srcOrd="5" destOrd="0" presId="urn:microsoft.com/office/officeart/2005/8/layout/vList5"/>
    <dgm:cxn modelId="{8FF378AF-1D23-4766-9588-8BF39CA3381D}" type="presParOf" srcId="{B93E3817-D4D3-4F70-98DC-1B3147CC5532}" destId="{502685A2-7BAD-4A61-8039-76F753B1EA84}" srcOrd="6" destOrd="0" presId="urn:microsoft.com/office/officeart/2005/8/layout/vList5"/>
    <dgm:cxn modelId="{33AA4E33-3140-4C0D-884A-F6E28BE5D9B5}" type="presParOf" srcId="{502685A2-7BAD-4A61-8039-76F753B1EA84}" destId="{601963ED-A734-4233-BB64-C5C19ADCEFDD}" srcOrd="0" destOrd="0" presId="urn:microsoft.com/office/officeart/2005/8/layout/vList5"/>
    <dgm:cxn modelId="{ED4D0A89-7DF3-41D1-83A2-4494F3DEFC4A}" type="presParOf" srcId="{502685A2-7BAD-4A61-8039-76F753B1EA84}" destId="{21404B7B-A8E7-43B4-9690-3EC0C0DCBCDF}" srcOrd="1" destOrd="0" presId="urn:microsoft.com/office/officeart/2005/8/layout/vList5"/>
    <dgm:cxn modelId="{C738623B-747C-4F8C-97B7-5577B54C88B4}" type="presParOf" srcId="{B93E3817-D4D3-4F70-98DC-1B3147CC5532}" destId="{948A5A45-2A99-47D8-AA88-D2A4058A8188}" srcOrd="7" destOrd="0" presId="urn:microsoft.com/office/officeart/2005/8/layout/vList5"/>
    <dgm:cxn modelId="{9D0A2AFA-D953-4A9D-A4DB-0FA315918DC2}" type="presParOf" srcId="{B93E3817-D4D3-4F70-98DC-1B3147CC5532}" destId="{EFFEF317-7908-4626-A2AF-8D35427E8217}" srcOrd="8" destOrd="0" presId="urn:microsoft.com/office/officeart/2005/8/layout/vList5"/>
    <dgm:cxn modelId="{660B23B6-F983-4FD4-97F3-864D11338510}" type="presParOf" srcId="{EFFEF317-7908-4626-A2AF-8D35427E8217}" destId="{25311C36-60DB-4712-B597-297CAB2E17C8}" srcOrd="0" destOrd="0" presId="urn:microsoft.com/office/officeart/2005/8/layout/vList5"/>
    <dgm:cxn modelId="{5B485FE3-3672-4E5E-B551-B71DA4B9A052}" type="presParOf" srcId="{EFFEF317-7908-4626-A2AF-8D35427E8217}" destId="{56C8E958-BC01-449D-BC3B-34360076026A}" srcOrd="1" destOrd="0" presId="urn:microsoft.com/office/officeart/2005/8/layout/vList5"/>
    <dgm:cxn modelId="{ECDB174D-1579-43A3-8D2C-0718BE557F4D}" type="presParOf" srcId="{B93E3817-D4D3-4F70-98DC-1B3147CC5532}" destId="{96B63521-5DF7-4D44-B4CD-E9089E397767}" srcOrd="9" destOrd="0" presId="urn:microsoft.com/office/officeart/2005/8/layout/vList5"/>
    <dgm:cxn modelId="{7D175C94-E891-4D51-9652-26D1F835F995}" type="presParOf" srcId="{B93E3817-D4D3-4F70-98DC-1B3147CC5532}" destId="{9CBE9F8C-43F5-4101-BE17-38E3F8C29CD3}" srcOrd="10" destOrd="0" presId="urn:microsoft.com/office/officeart/2005/8/layout/vList5"/>
    <dgm:cxn modelId="{F79C3B68-7937-40E9-BE7E-C3CE91B32F1B}" type="presParOf" srcId="{9CBE9F8C-43F5-4101-BE17-38E3F8C29CD3}" destId="{DB7FF7D8-CF6F-47FC-970B-8A9862D1B035}" srcOrd="0" destOrd="0" presId="urn:microsoft.com/office/officeart/2005/8/layout/vList5"/>
    <dgm:cxn modelId="{90593575-6326-4AF8-974F-39103964F2A0}" type="presParOf" srcId="{9CBE9F8C-43F5-4101-BE17-38E3F8C29CD3}" destId="{DF12D6DD-1245-42D3-A933-3DD2EFB65BF7}" srcOrd="1" destOrd="0" presId="urn:microsoft.com/office/officeart/2005/8/layout/vList5"/>
    <dgm:cxn modelId="{5373BE0D-978F-4348-85D7-606BB4773572}" type="presParOf" srcId="{B93E3817-D4D3-4F70-98DC-1B3147CC5532}" destId="{BD68AC70-F3AF-458B-85E5-9A71A8BEFABD}" srcOrd="11" destOrd="0" presId="urn:microsoft.com/office/officeart/2005/8/layout/vList5"/>
    <dgm:cxn modelId="{389B0577-A6F3-4BDB-A213-02429F4D4CAB}" type="presParOf" srcId="{B93E3817-D4D3-4F70-98DC-1B3147CC5532}" destId="{092B3D70-C7B2-4A24-9654-E9FCA32BD8AB}" srcOrd="12" destOrd="0" presId="urn:microsoft.com/office/officeart/2005/8/layout/vList5"/>
    <dgm:cxn modelId="{A9D92B7D-1FC9-461F-A047-4FFEF0674AFD}" type="presParOf" srcId="{092B3D70-C7B2-4A24-9654-E9FCA32BD8AB}" destId="{0EE8F8ED-630E-47A4-A971-DDA4AF4273E7}" srcOrd="0" destOrd="0" presId="urn:microsoft.com/office/officeart/2005/8/layout/vList5"/>
    <dgm:cxn modelId="{EB3B7148-4108-49DD-A214-9EDD101FF498}" type="presParOf" srcId="{092B3D70-C7B2-4A24-9654-E9FCA32BD8AB}" destId="{1960B541-2E9E-48AC-AF5C-D05790CFB279}" srcOrd="1" destOrd="0" presId="urn:microsoft.com/office/officeart/2005/8/layout/vList5"/>
  </dgm:cxnLst>
  <dgm:bg/>
  <dgm:whole/>
  <dgm:extLst>
    <a:ext uri="http://schemas.microsoft.com/office/drawing/2008/diagram">
      <dsp:dataModelExt xmlns:dsp="http://schemas.microsoft.com/office/drawing/2008/diagram" relId="rId11" minVer="http://schemas.openxmlformats.org/drawingml/2006/diagram"/>
    </a:ext>
  </dgm:extLst>
</dgm:dataModel>
</file>

<file path=ppt/diagrams/data91.xml><?xml version="1.0" encoding="utf-8"?>
<dgm:dataModel xmlns:dgm="http://schemas.openxmlformats.org/drawingml/2006/diagram" xmlns:a="http://schemas.openxmlformats.org/drawingml/2006/main">
  <dgm:ptLst>
    <dgm:pt modelId="{9352C566-DA6F-47C1-848D-94FFF6526EF2}" type="doc">
      <dgm:prSet loTypeId="urn:microsoft.com/office/officeart/2005/8/layout/vList2" loCatId="list" qsTypeId="urn:microsoft.com/office/officeart/2005/8/quickstyle/simple1" qsCatId="simple" csTypeId="urn:microsoft.com/office/officeart/2005/8/colors/accent1_2" csCatId="accent1" phldr="1"/>
      <dgm:spPr/>
      <dgm:t>
        <a:bodyPr/>
        <a:lstStyle/>
        <a:p>
          <a:endParaRPr lang="en-US"/>
        </a:p>
      </dgm:t>
    </dgm:pt>
    <dgm:pt modelId="{BD007CF1-36A1-459D-96EF-2E25C1F09D92}">
      <dgm:prSet phldrT="[Text]" custT="1"/>
      <dgm:spPr/>
      <dgm:t>
        <a:bodyPr/>
        <a:lstStyle/>
        <a:p>
          <a:pPr algn="ctr"/>
          <a:r>
            <a:rPr lang="en-US" sz="2400" dirty="0" smtClean="0">
              <a:latin typeface="Times New Roman" panose="02020603050405020304" pitchFamily="18" charset="0"/>
              <a:cs typeface="Times New Roman" panose="02020603050405020304" pitchFamily="18" charset="0"/>
            </a:rPr>
            <a:t>OCULAR NYSTAGMUS                                                                                                          (SENSORY DEPRIVATION)</a:t>
          </a:r>
          <a:endParaRPr lang="en-US" sz="2400" dirty="0">
            <a:latin typeface="Times New Roman" panose="02020603050405020304" pitchFamily="18" charset="0"/>
            <a:cs typeface="Times New Roman" panose="02020603050405020304" pitchFamily="18" charset="0"/>
          </a:endParaRPr>
        </a:p>
      </dgm:t>
    </dgm:pt>
    <dgm:pt modelId="{8ED6B197-AFB7-406B-A441-1FDBF3182510}" type="parTrans" cxnId="{8889E33B-8BD8-4233-80FD-75834C61040C}">
      <dgm:prSet/>
      <dgm:spPr/>
      <dgm:t>
        <a:bodyPr/>
        <a:lstStyle/>
        <a:p>
          <a:endParaRPr lang="en-US"/>
        </a:p>
      </dgm:t>
    </dgm:pt>
    <dgm:pt modelId="{4D5E99E0-DA76-4728-8C4D-7C9F40CAB9B3}" type="sibTrans" cxnId="{8889E33B-8BD8-4233-80FD-75834C61040C}">
      <dgm:prSet/>
      <dgm:spPr/>
      <dgm:t>
        <a:bodyPr/>
        <a:lstStyle/>
        <a:p>
          <a:endParaRPr lang="en-US"/>
        </a:p>
      </dgm:t>
    </dgm:pt>
    <dgm:pt modelId="{A442E868-806D-4C5A-91F7-FA384F8042AE}">
      <dgm:prSet phldrT="[Text]" custT="1"/>
      <dgm:spPr/>
      <dgm:t>
        <a:bodyPr/>
        <a:lstStyle/>
        <a:p>
          <a:pPr algn="l"/>
          <a:r>
            <a:rPr lang="en-US" sz="2800" dirty="0" smtClean="0">
              <a:latin typeface="Times New Roman" panose="02020603050405020304" pitchFamily="18" charset="0"/>
              <a:cs typeface="Times New Roman" panose="02020603050405020304" pitchFamily="18" charset="0"/>
            </a:rPr>
            <a:t>Occasionally, an abnormal head posture may be adopted to decrease the amplitude of the nystagmus </a:t>
          </a:r>
          <a:endParaRPr lang="en-US" sz="2800" dirty="0">
            <a:latin typeface="Times New Roman" panose="02020603050405020304" pitchFamily="18" charset="0"/>
            <a:cs typeface="Times New Roman" panose="02020603050405020304" pitchFamily="18" charset="0"/>
          </a:endParaRPr>
        </a:p>
      </dgm:t>
    </dgm:pt>
    <dgm:pt modelId="{CB60C696-C712-4AFD-9DDC-DC9511AD3B57}" type="parTrans" cxnId="{430C8D6B-577C-47FC-8729-C2D817D125A0}">
      <dgm:prSet/>
      <dgm:spPr/>
      <dgm:t>
        <a:bodyPr/>
        <a:lstStyle/>
        <a:p>
          <a:endParaRPr lang="en-US"/>
        </a:p>
      </dgm:t>
    </dgm:pt>
    <dgm:pt modelId="{6565E4BD-151C-4576-8AAA-8714596F9632}" type="sibTrans" cxnId="{430C8D6B-577C-47FC-8729-C2D817D125A0}">
      <dgm:prSet/>
      <dgm:spPr/>
      <dgm:t>
        <a:bodyPr/>
        <a:lstStyle/>
        <a:p>
          <a:endParaRPr lang="en-US"/>
        </a:p>
      </dgm:t>
    </dgm:pt>
    <dgm:pt modelId="{2D0D2A0F-051C-48C4-9312-0B555826ED37}">
      <dgm:prSet phldrT="[Text]" custT="1"/>
      <dgm:spPr/>
      <dgm:t>
        <a:bodyPr/>
        <a:lstStyle/>
        <a:p>
          <a:pPr algn="l"/>
          <a:r>
            <a:rPr lang="en-US" sz="2800" dirty="0" smtClean="0">
              <a:latin typeface="Times New Roman" panose="02020603050405020304" pitchFamily="18" charset="0"/>
              <a:cs typeface="Times New Roman" panose="02020603050405020304" pitchFamily="18" charset="0"/>
            </a:rPr>
            <a:t>Is caused by severe impairment of central vision in early life ( e.g. congenital cataract, macular hypoplasia</a:t>
          </a:r>
          <a:endParaRPr lang="en-US" sz="2800" dirty="0">
            <a:latin typeface="Times New Roman" panose="02020603050405020304" pitchFamily="18" charset="0"/>
            <a:cs typeface="Times New Roman" panose="02020603050405020304" pitchFamily="18" charset="0"/>
          </a:endParaRPr>
        </a:p>
      </dgm:t>
    </dgm:pt>
    <dgm:pt modelId="{47872CB6-0C4D-40F8-B8EB-D50E0AF93F93}" type="parTrans" cxnId="{00793891-F1EB-47C6-ACCB-BA445283CED9}">
      <dgm:prSet/>
      <dgm:spPr/>
      <dgm:t>
        <a:bodyPr/>
        <a:lstStyle/>
        <a:p>
          <a:endParaRPr lang="en-US"/>
        </a:p>
      </dgm:t>
    </dgm:pt>
    <dgm:pt modelId="{3BC3D102-E553-4B6E-B45D-45C3ECB91EAF}" type="sibTrans" cxnId="{00793891-F1EB-47C6-ACCB-BA445283CED9}">
      <dgm:prSet/>
      <dgm:spPr/>
      <dgm:t>
        <a:bodyPr/>
        <a:lstStyle/>
        <a:p>
          <a:endParaRPr lang="en-US"/>
        </a:p>
      </dgm:t>
    </dgm:pt>
    <dgm:pt modelId="{44D3C989-0347-413F-A829-2C07F3B96973}">
      <dgm:prSet phldrT="[Text]" custT="1"/>
      <dgm:spPr/>
      <dgm:t>
        <a:bodyPr/>
        <a:lstStyle/>
        <a:p>
          <a:pPr algn="l"/>
          <a:r>
            <a:rPr lang="en-US" sz="2800" dirty="0" smtClean="0">
              <a:latin typeface="Times New Roman" panose="02020603050405020304" pitchFamily="18" charset="0"/>
              <a:cs typeface="Times New Roman" panose="02020603050405020304" pitchFamily="18" charset="0"/>
            </a:rPr>
            <a:t>In general all children who lose central vision in both eyes before the age of 2 years develop nystagmus</a:t>
          </a:r>
          <a:endParaRPr lang="en-US" sz="2800" dirty="0">
            <a:latin typeface="Times New Roman" panose="02020603050405020304" pitchFamily="18" charset="0"/>
            <a:cs typeface="Times New Roman" panose="02020603050405020304" pitchFamily="18" charset="0"/>
          </a:endParaRPr>
        </a:p>
      </dgm:t>
    </dgm:pt>
    <dgm:pt modelId="{88674289-5A3F-41B1-81DF-B6D09DDBC1A6}" type="parTrans" cxnId="{B17D6E80-08B0-4023-90F8-7110BA749698}">
      <dgm:prSet/>
      <dgm:spPr/>
      <dgm:t>
        <a:bodyPr/>
        <a:lstStyle/>
        <a:p>
          <a:endParaRPr lang="en-US"/>
        </a:p>
      </dgm:t>
    </dgm:pt>
    <dgm:pt modelId="{7BDB888D-1A19-4469-B8C7-B9FE36FE9A04}" type="sibTrans" cxnId="{B17D6E80-08B0-4023-90F8-7110BA749698}">
      <dgm:prSet/>
      <dgm:spPr/>
      <dgm:t>
        <a:bodyPr/>
        <a:lstStyle/>
        <a:p>
          <a:endParaRPr lang="en-US"/>
        </a:p>
      </dgm:t>
    </dgm:pt>
    <dgm:pt modelId="{34A85813-43B6-41A1-A7FC-4ADC4ED7740F}">
      <dgm:prSet phldrT="[Text]" custT="1"/>
      <dgm:spPr/>
      <dgm:t>
        <a:bodyPr/>
        <a:lstStyle/>
        <a:p>
          <a:pPr algn="l"/>
          <a:r>
            <a:rPr lang="en-US" sz="2800" dirty="0" smtClean="0">
              <a:latin typeface="Times New Roman" panose="02020603050405020304" pitchFamily="18" charset="0"/>
              <a:cs typeface="Times New Roman" panose="02020603050405020304" pitchFamily="18" charset="0"/>
            </a:rPr>
            <a:t>It is horizontal and </a:t>
          </a:r>
          <a:r>
            <a:rPr lang="en-US" sz="2800" dirty="0" err="1" smtClean="0">
              <a:latin typeface="Times New Roman" panose="02020603050405020304" pitchFamily="18" charset="0"/>
              <a:cs typeface="Times New Roman" panose="02020603050405020304" pitchFamily="18" charset="0"/>
            </a:rPr>
            <a:t>pendular</a:t>
          </a:r>
          <a:endParaRPr lang="en-US" sz="2800" dirty="0">
            <a:latin typeface="Times New Roman" panose="02020603050405020304" pitchFamily="18" charset="0"/>
            <a:cs typeface="Times New Roman" panose="02020603050405020304" pitchFamily="18" charset="0"/>
          </a:endParaRPr>
        </a:p>
      </dgm:t>
    </dgm:pt>
    <dgm:pt modelId="{E19E3BB9-1E24-4D11-A258-5BF21540DFB3}" type="parTrans" cxnId="{B2A20E43-0F51-44E6-B8C4-754D787B6C13}">
      <dgm:prSet/>
      <dgm:spPr/>
      <dgm:t>
        <a:bodyPr/>
        <a:lstStyle/>
        <a:p>
          <a:endParaRPr lang="en-US"/>
        </a:p>
      </dgm:t>
    </dgm:pt>
    <dgm:pt modelId="{318DE571-30B3-44A9-956B-37273F16321D}" type="sibTrans" cxnId="{B2A20E43-0F51-44E6-B8C4-754D787B6C13}">
      <dgm:prSet/>
      <dgm:spPr/>
      <dgm:t>
        <a:bodyPr/>
        <a:lstStyle/>
        <a:p>
          <a:endParaRPr lang="en-US"/>
        </a:p>
      </dgm:t>
    </dgm:pt>
    <dgm:pt modelId="{8F505CFB-FAA7-498D-A8CE-8FE2F5ABCCE2}">
      <dgm:prSet phldrT="[Text]" custT="1"/>
      <dgm:spPr/>
      <dgm:t>
        <a:bodyPr/>
        <a:lstStyle/>
        <a:p>
          <a:pPr algn="l"/>
          <a:r>
            <a:rPr lang="en-US" sz="2800" dirty="0" smtClean="0">
              <a:latin typeface="Times New Roman" panose="02020603050405020304" pitchFamily="18" charset="0"/>
              <a:cs typeface="Times New Roman" panose="02020603050405020304" pitchFamily="18" charset="0"/>
            </a:rPr>
            <a:t>Its severity depends on the extent of visual loss and can often be dampened by convergence </a:t>
          </a:r>
          <a:endParaRPr lang="en-US" sz="2800" dirty="0">
            <a:latin typeface="Times New Roman" panose="02020603050405020304" pitchFamily="18" charset="0"/>
            <a:cs typeface="Times New Roman" panose="02020603050405020304" pitchFamily="18" charset="0"/>
          </a:endParaRPr>
        </a:p>
      </dgm:t>
    </dgm:pt>
    <dgm:pt modelId="{01A7AE17-CDF2-4F66-99B3-B241BF43A728}" type="parTrans" cxnId="{1421194B-EA49-4A06-8084-CCB47E7A33E9}">
      <dgm:prSet/>
      <dgm:spPr/>
      <dgm:t>
        <a:bodyPr/>
        <a:lstStyle/>
        <a:p>
          <a:endParaRPr lang="en-US"/>
        </a:p>
      </dgm:t>
    </dgm:pt>
    <dgm:pt modelId="{1F4F4B9C-4D36-4F5C-9E48-9920BEB5CF29}" type="sibTrans" cxnId="{1421194B-EA49-4A06-8084-CCB47E7A33E9}">
      <dgm:prSet/>
      <dgm:spPr/>
      <dgm:t>
        <a:bodyPr/>
        <a:lstStyle/>
        <a:p>
          <a:endParaRPr lang="en-US"/>
        </a:p>
      </dgm:t>
    </dgm:pt>
    <dgm:pt modelId="{D8D814A4-64C7-4BC4-A5D4-A8DD0DF2934F}" type="pres">
      <dgm:prSet presAssocID="{9352C566-DA6F-47C1-848D-94FFF6526EF2}" presName="linear" presStyleCnt="0">
        <dgm:presLayoutVars>
          <dgm:animLvl val="lvl"/>
          <dgm:resizeHandles val="exact"/>
        </dgm:presLayoutVars>
      </dgm:prSet>
      <dgm:spPr/>
      <dgm:t>
        <a:bodyPr/>
        <a:lstStyle/>
        <a:p>
          <a:endParaRPr lang="en-US"/>
        </a:p>
      </dgm:t>
    </dgm:pt>
    <dgm:pt modelId="{FEB4120F-3A7C-43BC-8095-3B7D9E67E054}" type="pres">
      <dgm:prSet presAssocID="{BD007CF1-36A1-459D-96EF-2E25C1F09D92}" presName="parentText" presStyleLbl="node1" presStyleIdx="0" presStyleCnt="1">
        <dgm:presLayoutVars>
          <dgm:chMax val="0"/>
          <dgm:bulletEnabled val="1"/>
        </dgm:presLayoutVars>
      </dgm:prSet>
      <dgm:spPr/>
      <dgm:t>
        <a:bodyPr/>
        <a:lstStyle/>
        <a:p>
          <a:endParaRPr lang="en-US"/>
        </a:p>
      </dgm:t>
    </dgm:pt>
    <dgm:pt modelId="{93FB69A2-2065-4EAE-95C7-ED9DBF94C73F}" type="pres">
      <dgm:prSet presAssocID="{BD007CF1-36A1-459D-96EF-2E25C1F09D92}" presName="childText" presStyleLbl="revTx" presStyleIdx="0" presStyleCnt="1" custScaleY="111012">
        <dgm:presLayoutVars>
          <dgm:bulletEnabled val="1"/>
        </dgm:presLayoutVars>
      </dgm:prSet>
      <dgm:spPr/>
      <dgm:t>
        <a:bodyPr/>
        <a:lstStyle/>
        <a:p>
          <a:endParaRPr lang="en-US"/>
        </a:p>
      </dgm:t>
    </dgm:pt>
  </dgm:ptLst>
  <dgm:cxnLst>
    <dgm:cxn modelId="{1CDD2017-D44B-4B5E-B9C8-6A22CA374428}" type="presOf" srcId="{44D3C989-0347-413F-A829-2C07F3B96973}" destId="{93FB69A2-2065-4EAE-95C7-ED9DBF94C73F}" srcOrd="0" destOrd="1" presId="urn:microsoft.com/office/officeart/2005/8/layout/vList2"/>
    <dgm:cxn modelId="{F261B779-3766-4995-99B7-0A53E41D5DF0}" type="presOf" srcId="{9352C566-DA6F-47C1-848D-94FFF6526EF2}" destId="{D8D814A4-64C7-4BC4-A5D4-A8DD0DF2934F}" srcOrd="0" destOrd="0" presId="urn:microsoft.com/office/officeart/2005/8/layout/vList2"/>
    <dgm:cxn modelId="{F04BC094-E728-4B5C-B084-E0F2D9A0E149}" type="presOf" srcId="{2D0D2A0F-051C-48C4-9312-0B555826ED37}" destId="{93FB69A2-2065-4EAE-95C7-ED9DBF94C73F}" srcOrd="0" destOrd="0" presId="urn:microsoft.com/office/officeart/2005/8/layout/vList2"/>
    <dgm:cxn modelId="{B17D6E80-08B0-4023-90F8-7110BA749698}" srcId="{BD007CF1-36A1-459D-96EF-2E25C1F09D92}" destId="{44D3C989-0347-413F-A829-2C07F3B96973}" srcOrd="1" destOrd="0" parTransId="{88674289-5A3F-41B1-81DF-B6D09DDBC1A6}" sibTransId="{7BDB888D-1A19-4469-B8C7-B9FE36FE9A04}"/>
    <dgm:cxn modelId="{B2A20E43-0F51-44E6-B8C4-754D787B6C13}" srcId="{BD007CF1-36A1-459D-96EF-2E25C1F09D92}" destId="{34A85813-43B6-41A1-A7FC-4ADC4ED7740F}" srcOrd="2" destOrd="0" parTransId="{E19E3BB9-1E24-4D11-A258-5BF21540DFB3}" sibTransId="{318DE571-30B3-44A9-956B-37273F16321D}"/>
    <dgm:cxn modelId="{E0C088C9-F6BD-46EE-9632-8AED8AE8F423}" type="presOf" srcId="{A442E868-806D-4C5A-91F7-FA384F8042AE}" destId="{93FB69A2-2065-4EAE-95C7-ED9DBF94C73F}" srcOrd="0" destOrd="4" presId="urn:microsoft.com/office/officeart/2005/8/layout/vList2"/>
    <dgm:cxn modelId="{1421194B-EA49-4A06-8084-CCB47E7A33E9}" srcId="{BD007CF1-36A1-459D-96EF-2E25C1F09D92}" destId="{8F505CFB-FAA7-498D-A8CE-8FE2F5ABCCE2}" srcOrd="3" destOrd="0" parTransId="{01A7AE17-CDF2-4F66-99B3-B241BF43A728}" sibTransId="{1F4F4B9C-4D36-4F5C-9E48-9920BEB5CF29}"/>
    <dgm:cxn modelId="{00793891-F1EB-47C6-ACCB-BA445283CED9}" srcId="{BD007CF1-36A1-459D-96EF-2E25C1F09D92}" destId="{2D0D2A0F-051C-48C4-9312-0B555826ED37}" srcOrd="0" destOrd="0" parTransId="{47872CB6-0C4D-40F8-B8EB-D50E0AF93F93}" sibTransId="{3BC3D102-E553-4B6E-B45D-45C3ECB91EAF}"/>
    <dgm:cxn modelId="{8889E33B-8BD8-4233-80FD-75834C61040C}" srcId="{9352C566-DA6F-47C1-848D-94FFF6526EF2}" destId="{BD007CF1-36A1-459D-96EF-2E25C1F09D92}" srcOrd="0" destOrd="0" parTransId="{8ED6B197-AFB7-406B-A441-1FDBF3182510}" sibTransId="{4D5E99E0-DA76-4728-8C4D-7C9F40CAB9B3}"/>
    <dgm:cxn modelId="{7DAD6CEB-0567-43AF-AF3D-3607F8F0D7F4}" type="presOf" srcId="{34A85813-43B6-41A1-A7FC-4ADC4ED7740F}" destId="{93FB69A2-2065-4EAE-95C7-ED9DBF94C73F}" srcOrd="0" destOrd="2" presId="urn:microsoft.com/office/officeart/2005/8/layout/vList2"/>
    <dgm:cxn modelId="{3A0BA5A9-90DD-4EDD-B49F-3A18DAC5A5F6}" type="presOf" srcId="{BD007CF1-36A1-459D-96EF-2E25C1F09D92}" destId="{FEB4120F-3A7C-43BC-8095-3B7D9E67E054}" srcOrd="0" destOrd="0" presId="urn:microsoft.com/office/officeart/2005/8/layout/vList2"/>
    <dgm:cxn modelId="{4641280F-C54D-46BD-A535-51FA35D9E44A}" type="presOf" srcId="{8F505CFB-FAA7-498D-A8CE-8FE2F5ABCCE2}" destId="{93FB69A2-2065-4EAE-95C7-ED9DBF94C73F}" srcOrd="0" destOrd="3" presId="urn:microsoft.com/office/officeart/2005/8/layout/vList2"/>
    <dgm:cxn modelId="{430C8D6B-577C-47FC-8729-C2D817D125A0}" srcId="{BD007CF1-36A1-459D-96EF-2E25C1F09D92}" destId="{A442E868-806D-4C5A-91F7-FA384F8042AE}" srcOrd="4" destOrd="0" parTransId="{CB60C696-C712-4AFD-9DDC-DC9511AD3B57}" sibTransId="{6565E4BD-151C-4576-8AAA-8714596F9632}"/>
    <dgm:cxn modelId="{B4833F53-6380-4E70-A426-F3961A312F0F}" type="presParOf" srcId="{D8D814A4-64C7-4BC4-A5D4-A8DD0DF2934F}" destId="{FEB4120F-3A7C-43BC-8095-3B7D9E67E054}" srcOrd="0" destOrd="0" presId="urn:microsoft.com/office/officeart/2005/8/layout/vList2"/>
    <dgm:cxn modelId="{F600D0AA-7241-4903-A94E-907DF08F3970}" type="presParOf" srcId="{D8D814A4-64C7-4BC4-A5D4-A8DD0DF2934F}" destId="{93FB69A2-2065-4EAE-95C7-ED9DBF94C73F}" srcOrd="1" destOrd="0" presId="urn:microsoft.com/office/officeart/2005/8/layout/vList2"/>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88BF5D2-7FCB-4CF6-9F2E-1C3745FA75B3}">
      <dsp:nvSpPr>
        <dsp:cNvPr id="0" name=""/>
        <dsp:cNvSpPr/>
      </dsp:nvSpPr>
      <dsp:spPr>
        <a:xfrm rot="5400000">
          <a:off x="5836949" y="-3904011"/>
          <a:ext cx="1938697" cy="979961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just"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Binocular vision is a type of vision in which an animal has two eyes capable of facing the same direction to perceive </a:t>
          </a:r>
          <a:r>
            <a:rPr lang="en-US" sz="1800" b="1" i="1" kern="1200" dirty="0" smtClean="0">
              <a:latin typeface="Times New Roman" pitchFamily="18" charset="0"/>
              <a:cs typeface="Times New Roman" pitchFamily="18" charset="0"/>
            </a:rPr>
            <a:t>a single three-dimensional image </a:t>
          </a:r>
          <a:r>
            <a:rPr lang="en-US" sz="1800" kern="1200" dirty="0" smtClean="0">
              <a:latin typeface="Times New Roman" pitchFamily="18" charset="0"/>
              <a:cs typeface="Times New Roman" pitchFamily="18" charset="0"/>
            </a:rPr>
            <a:t>of its surroundings</a:t>
          </a:r>
          <a:endParaRPr lang="en-US" sz="1800" kern="1200" dirty="0">
            <a:latin typeface="Times New Roman" pitchFamily="18" charset="0"/>
            <a:cs typeface="Times New Roman" pitchFamily="18" charset="0"/>
          </a:endParaRPr>
        </a:p>
        <a:p>
          <a:pPr marL="171450" lvl="1" indent="-171450" algn="just"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The motor and sensory system underlying binocular vision are summarized and linked </a:t>
          </a:r>
          <a:endParaRPr lang="en-US" sz="1800" kern="1200" dirty="0">
            <a:latin typeface="Times New Roman" pitchFamily="18" charset="0"/>
            <a:cs typeface="Times New Roman" pitchFamily="18" charset="0"/>
          </a:endParaRPr>
        </a:p>
        <a:p>
          <a:pPr marL="171450" lvl="1" indent="-171450" algn="just"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There is overlap of a portion of the visual world perceived by each eye. The binocularity of human vision requires that the position of the eyes to be carefully controlled such that the same part of the visual field falls on corresponding parts of the retina of each eye. </a:t>
          </a:r>
          <a:endParaRPr lang="en-US" sz="1800" kern="1200" dirty="0">
            <a:latin typeface="Times New Roman" pitchFamily="18" charset="0"/>
            <a:cs typeface="Times New Roman" pitchFamily="18" charset="0"/>
          </a:endParaRPr>
        </a:p>
      </dsp:txBody>
      <dsp:txXfrm rot="-5400000">
        <a:off x="1906491" y="121086"/>
        <a:ext cx="9704976" cy="1749419"/>
      </dsp:txXfrm>
    </dsp:sp>
    <dsp:sp modelId="{1F091D40-D46B-40D4-9133-DFB9E6C2055C}">
      <dsp:nvSpPr>
        <dsp:cNvPr id="0" name=""/>
        <dsp:cNvSpPr/>
      </dsp:nvSpPr>
      <dsp:spPr>
        <a:xfrm>
          <a:off x="0" y="0"/>
          <a:ext cx="1905505" cy="19896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Binocular </a:t>
          </a:r>
        </a:p>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vision</a:t>
          </a:r>
          <a:endParaRPr lang="en-US" sz="2400" b="1" kern="1200" dirty="0">
            <a:latin typeface="Times New Roman" pitchFamily="18" charset="0"/>
            <a:cs typeface="Times New Roman" pitchFamily="18" charset="0"/>
          </a:endParaRPr>
        </a:p>
      </dsp:txBody>
      <dsp:txXfrm>
        <a:off x="93019" y="93019"/>
        <a:ext cx="1719467" cy="1803610"/>
      </dsp:txXfrm>
    </dsp:sp>
  </dsp:spTree>
</dsp:drawing>
</file>

<file path=ppt/diagrams/drawing1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FB4E100-0D34-4A18-933E-386E39883022}">
      <dsp:nvSpPr>
        <dsp:cNvPr id="0" name=""/>
        <dsp:cNvSpPr/>
      </dsp:nvSpPr>
      <dsp:spPr>
        <a:xfrm>
          <a:off x="0" y="6411"/>
          <a:ext cx="10515600" cy="13127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9540" tIns="129540" rIns="129540" bIns="129540" numCol="1" spcCol="1270" anchor="ctr" anchorCtr="0">
          <a:noAutofit/>
        </a:bodyPr>
        <a:lstStyle/>
        <a:p>
          <a:pPr lvl="0" algn="ctr" defTabSz="1511300">
            <a:lnSpc>
              <a:spcPct val="90000"/>
            </a:lnSpc>
            <a:spcBef>
              <a:spcPct val="0"/>
            </a:spcBef>
            <a:spcAft>
              <a:spcPct val="35000"/>
            </a:spcAft>
          </a:pPr>
          <a:r>
            <a:rPr lang="en-US" sz="3400" kern="1200" dirty="0" smtClean="0">
              <a:latin typeface="Times New Roman" panose="02020603050405020304" pitchFamily="18" charset="0"/>
              <a:cs typeface="Times New Roman" panose="02020603050405020304" pitchFamily="18" charset="0"/>
            </a:rPr>
            <a:t>EYE MOVEMENTS                                                  (ROTATION OF THE EYE GLOBE)</a:t>
          </a:r>
          <a:r>
            <a:rPr lang="en-US" sz="3400" kern="1200" dirty="0" smtClean="0"/>
            <a:t> </a:t>
          </a:r>
          <a:endParaRPr lang="en-US" sz="3400" kern="1200" dirty="0"/>
        </a:p>
      </dsp:txBody>
      <dsp:txXfrm>
        <a:off x="64083" y="70494"/>
        <a:ext cx="10387434" cy="1184574"/>
      </dsp:txXfrm>
    </dsp:sp>
  </dsp:spTree>
</dsp:drawing>
</file>

<file path=ppt/diagrams/drawing1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DCB703-757B-4DA2-81E8-B7D05C197A43}">
      <dsp:nvSpPr>
        <dsp:cNvPr id="0" name=""/>
        <dsp:cNvSpPr/>
      </dsp:nvSpPr>
      <dsp:spPr>
        <a:xfrm rot="5400000">
          <a:off x="5830010" y="-3927490"/>
          <a:ext cx="1628770" cy="948534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The actions of the extraocular muscles depend on the position of the globe at the time of muscle contraction</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b="1" i="1" kern="1200" dirty="0" smtClean="0">
              <a:latin typeface="Times New Roman" pitchFamily="18" charset="0"/>
              <a:cs typeface="Times New Roman" pitchFamily="18" charset="0"/>
            </a:rPr>
            <a:t>The primary action </a:t>
          </a:r>
          <a:r>
            <a:rPr lang="en-US" sz="1800" kern="1200" dirty="0" smtClean="0">
              <a:latin typeface="Times New Roman" pitchFamily="18" charset="0"/>
              <a:cs typeface="Times New Roman" pitchFamily="18" charset="0"/>
            </a:rPr>
            <a:t>of a muscle is its major effect when the eye is the primary position (straight ahead)</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b="1" i="1" kern="1200" dirty="0" smtClean="0">
              <a:latin typeface="Times New Roman" pitchFamily="18" charset="0"/>
              <a:cs typeface="Times New Roman" pitchFamily="18" charset="0"/>
            </a:rPr>
            <a:t>The subsidiary actions </a:t>
          </a:r>
          <a:r>
            <a:rPr lang="en-US" sz="1800" kern="1200" dirty="0" smtClean="0">
              <a:latin typeface="Times New Roman" pitchFamily="18" charset="0"/>
              <a:cs typeface="Times New Roman" pitchFamily="18" charset="0"/>
            </a:rPr>
            <a:t>are the additional effects on the position of the eye</a:t>
          </a:r>
          <a:endParaRPr lang="en-US" sz="1800" kern="1200" dirty="0">
            <a:latin typeface="Times New Roman" pitchFamily="18" charset="0"/>
            <a:cs typeface="Times New Roman" pitchFamily="18" charset="0"/>
          </a:endParaRPr>
        </a:p>
      </dsp:txBody>
      <dsp:txXfrm rot="-5400000">
        <a:off x="1901723" y="80307"/>
        <a:ext cx="9405834" cy="1469750"/>
      </dsp:txXfrm>
    </dsp:sp>
    <dsp:sp modelId="{C5E163F7-3E96-4391-999F-5682E37B4591}">
      <dsp:nvSpPr>
        <dsp:cNvPr id="0" name=""/>
        <dsp:cNvSpPr/>
      </dsp:nvSpPr>
      <dsp:spPr>
        <a:xfrm>
          <a:off x="1368" y="796"/>
          <a:ext cx="1900354" cy="16287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Actions of the extraocular muscles</a:t>
          </a:r>
          <a:endParaRPr lang="en-US" sz="1800" kern="1200" dirty="0">
            <a:latin typeface="Times New Roman" pitchFamily="18" charset="0"/>
            <a:cs typeface="Times New Roman" pitchFamily="18" charset="0"/>
          </a:endParaRPr>
        </a:p>
      </dsp:txBody>
      <dsp:txXfrm>
        <a:off x="80878" y="80306"/>
        <a:ext cx="1741334" cy="1469750"/>
      </dsp:txXfrm>
    </dsp:sp>
  </dsp:spTree>
</dsp:drawing>
</file>

<file path=ppt/diagrams/drawing1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6D26F2-5E42-4203-92D0-0B170AA4ED0B}">
      <dsp:nvSpPr>
        <dsp:cNvPr id="0" name=""/>
        <dsp:cNvSpPr/>
      </dsp:nvSpPr>
      <dsp:spPr>
        <a:xfrm>
          <a:off x="0" y="311"/>
          <a:ext cx="5454938" cy="44913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SHERRINGTONS‘s LAW</a:t>
          </a:r>
          <a:endParaRPr lang="en-US" sz="1600" kern="1200" dirty="0">
            <a:latin typeface="Times New Roman" pitchFamily="18" charset="0"/>
            <a:cs typeface="Times New Roman" pitchFamily="18" charset="0"/>
          </a:endParaRPr>
        </a:p>
      </dsp:txBody>
      <dsp:txXfrm>
        <a:off x="21925" y="22236"/>
        <a:ext cx="5411088" cy="405284"/>
      </dsp:txXfrm>
    </dsp:sp>
    <dsp:sp modelId="{3780565D-094D-4273-B82C-40907D96193F}">
      <dsp:nvSpPr>
        <dsp:cNvPr id="0" name=""/>
        <dsp:cNvSpPr/>
      </dsp:nvSpPr>
      <dsp:spPr>
        <a:xfrm>
          <a:off x="0" y="449446"/>
          <a:ext cx="5454938" cy="159992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194"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This is the law of reciprocal innervation.</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Sherrington‘s law states that increased innervation and contraction of  a muscle is automatically associated with reciprocal decrease in innervation and relaxation of its antagonist(right lateral and right medial rectus)</a:t>
          </a:r>
          <a:endParaRPr lang="en-US" sz="1600" kern="1200" dirty="0">
            <a:latin typeface="Times New Roman" pitchFamily="18" charset="0"/>
            <a:cs typeface="Times New Roman" pitchFamily="18" charset="0"/>
          </a:endParaRPr>
        </a:p>
      </dsp:txBody>
      <dsp:txXfrm>
        <a:off x="0" y="449446"/>
        <a:ext cx="5454938" cy="1599923"/>
      </dsp:txXfrm>
    </dsp:sp>
  </dsp:spTree>
</dsp:drawing>
</file>

<file path=ppt/diagrams/drawing1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7FCDB4-551F-48E2-BE42-FCFCC6376D0A}">
      <dsp:nvSpPr>
        <dsp:cNvPr id="0" name=""/>
        <dsp:cNvSpPr/>
      </dsp:nvSpPr>
      <dsp:spPr>
        <a:xfrm>
          <a:off x="0" y="6466"/>
          <a:ext cx="5763491" cy="4323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HERING‘s LAW</a:t>
          </a:r>
          <a:r>
            <a:rPr lang="sr-Cyrl-CS" sz="1600" kern="1200" dirty="0" smtClean="0">
              <a:latin typeface="Times New Roman" pitchFamily="18" charset="0"/>
              <a:cs typeface="Times New Roman" pitchFamily="18" charset="0"/>
            </a:rPr>
            <a:t> </a:t>
          </a:r>
          <a:endParaRPr lang="en-US" sz="1600" kern="1200" dirty="0">
            <a:latin typeface="Times New Roman" pitchFamily="18" charset="0"/>
            <a:cs typeface="Times New Roman" pitchFamily="18" charset="0"/>
          </a:endParaRPr>
        </a:p>
      </dsp:txBody>
      <dsp:txXfrm>
        <a:off x="21106" y="27572"/>
        <a:ext cx="5721279" cy="390146"/>
      </dsp:txXfrm>
    </dsp:sp>
    <dsp:sp modelId="{90AC5EC2-7935-416B-823E-184707114E44}">
      <dsp:nvSpPr>
        <dsp:cNvPr id="0" name=""/>
        <dsp:cNvSpPr/>
      </dsp:nvSpPr>
      <dsp:spPr>
        <a:xfrm>
          <a:off x="0" y="438824"/>
          <a:ext cx="5763491" cy="178796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9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i="1" u="sng" kern="1200" dirty="0" smtClean="0">
              <a:latin typeface="Times New Roman" pitchFamily="18" charset="0"/>
              <a:cs typeface="Times New Roman" pitchFamily="18" charset="0"/>
            </a:rPr>
            <a:t>Yoke muscles</a:t>
          </a:r>
          <a:r>
            <a:rPr lang="en-US" sz="1600" kern="1200" dirty="0" smtClean="0">
              <a:latin typeface="Times New Roman" pitchFamily="18" charset="0"/>
              <a:cs typeface="Times New Roman" pitchFamily="18" charset="0"/>
            </a:rPr>
            <a:t>: when the eyes are moving into each of the 6 cardinal position of gaze, a muscle of one is paired with a yoke muscle of the opposite eye (right lateral and  left medial rectus)</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en-US" sz="1600" kern="1200" dirty="0" err="1" smtClean="0">
              <a:latin typeface="Times New Roman" pitchFamily="18" charset="0"/>
              <a:cs typeface="Times New Roman" pitchFamily="18" charset="0"/>
            </a:rPr>
            <a:t>Hering‘s</a:t>
          </a:r>
          <a:r>
            <a:rPr lang="en-US" sz="1600" kern="1200" dirty="0" smtClean="0">
              <a:latin typeface="Times New Roman" pitchFamily="18" charset="0"/>
              <a:cs typeface="Times New Roman" pitchFamily="18" charset="0"/>
            </a:rPr>
            <a:t> low states that during any conjugate eye movement equal and simultaneous innervation flow to the yoke muscles</a:t>
          </a:r>
          <a:endParaRPr lang="en-US" sz="1600" kern="1200" dirty="0">
            <a:latin typeface="Times New Roman" pitchFamily="18" charset="0"/>
            <a:cs typeface="Times New Roman" pitchFamily="18" charset="0"/>
          </a:endParaRPr>
        </a:p>
      </dsp:txBody>
      <dsp:txXfrm>
        <a:off x="0" y="438824"/>
        <a:ext cx="5763491" cy="1787964"/>
      </dsp:txXfrm>
    </dsp:sp>
  </dsp:spTree>
</dsp:drawing>
</file>

<file path=ppt/diagrams/drawing1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6F93E2A-CC75-41A5-889B-956CF16C3C93}">
      <dsp:nvSpPr>
        <dsp:cNvPr id="0" name=""/>
        <dsp:cNvSpPr/>
      </dsp:nvSpPr>
      <dsp:spPr>
        <a:xfrm rot="5400000">
          <a:off x="7417743" y="-3314198"/>
          <a:ext cx="450725" cy="719351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An agonist is the primary muscle moving the eye in any given direction</a:t>
          </a:r>
          <a:endParaRPr lang="en-US" sz="2000" kern="1200" dirty="0">
            <a:latin typeface="Times New Roman" panose="02020603050405020304" pitchFamily="18" charset="0"/>
            <a:cs typeface="Times New Roman" panose="02020603050405020304" pitchFamily="18" charset="0"/>
          </a:endParaRPr>
        </a:p>
      </dsp:txBody>
      <dsp:txXfrm rot="-5400000">
        <a:off x="4046351" y="79197"/>
        <a:ext cx="7171508" cy="406719"/>
      </dsp:txXfrm>
    </dsp:sp>
    <dsp:sp modelId="{AF010125-1CAB-4EEB-969B-423C7DCF9E3C}">
      <dsp:nvSpPr>
        <dsp:cNvPr id="0" name=""/>
        <dsp:cNvSpPr/>
      </dsp:nvSpPr>
      <dsp:spPr>
        <a:xfrm>
          <a:off x="0" y="853"/>
          <a:ext cx="4046350" cy="56340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AGONIST</a:t>
          </a:r>
          <a:endParaRPr lang="en-US" sz="2000" kern="1200" dirty="0">
            <a:latin typeface="Times New Roman" panose="02020603050405020304" pitchFamily="18" charset="0"/>
            <a:cs typeface="Times New Roman" panose="02020603050405020304" pitchFamily="18" charset="0"/>
          </a:endParaRPr>
        </a:p>
      </dsp:txBody>
      <dsp:txXfrm>
        <a:off x="27503" y="28356"/>
        <a:ext cx="3991344" cy="508401"/>
      </dsp:txXfrm>
    </dsp:sp>
    <dsp:sp modelId="{EAF5DAEC-FF13-4E97-BCFE-EC42F896F767}">
      <dsp:nvSpPr>
        <dsp:cNvPr id="0" name=""/>
        <dsp:cNvSpPr/>
      </dsp:nvSpPr>
      <dsp:spPr>
        <a:xfrm rot="5400000">
          <a:off x="7417743" y="-2722620"/>
          <a:ext cx="450725" cy="719351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A synergist is a muscle acting in conjunction with the agonist to produce a given movement</a:t>
          </a:r>
          <a:endParaRPr lang="en-US" sz="2000" kern="1200" dirty="0">
            <a:latin typeface="Times New Roman" panose="02020603050405020304" pitchFamily="18" charset="0"/>
            <a:cs typeface="Times New Roman" panose="02020603050405020304" pitchFamily="18" charset="0"/>
          </a:endParaRPr>
        </a:p>
      </dsp:txBody>
      <dsp:txXfrm rot="-5400000">
        <a:off x="4046351" y="670775"/>
        <a:ext cx="7171508" cy="406719"/>
      </dsp:txXfrm>
    </dsp:sp>
    <dsp:sp modelId="{ECB8D731-871E-477C-A91B-7C1CCE6D69F1}">
      <dsp:nvSpPr>
        <dsp:cNvPr id="0" name=""/>
        <dsp:cNvSpPr/>
      </dsp:nvSpPr>
      <dsp:spPr>
        <a:xfrm>
          <a:off x="0" y="592431"/>
          <a:ext cx="4046350" cy="56340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SYNERGIST</a:t>
          </a:r>
          <a:endParaRPr lang="en-US" sz="2000" kern="1200" dirty="0">
            <a:latin typeface="Times New Roman" panose="02020603050405020304" pitchFamily="18" charset="0"/>
            <a:cs typeface="Times New Roman" panose="02020603050405020304" pitchFamily="18" charset="0"/>
          </a:endParaRPr>
        </a:p>
      </dsp:txBody>
      <dsp:txXfrm>
        <a:off x="27503" y="619934"/>
        <a:ext cx="3991344" cy="508401"/>
      </dsp:txXfrm>
    </dsp:sp>
    <dsp:sp modelId="{400DBA6A-EB3F-47FB-AFCE-7676916C6994}">
      <dsp:nvSpPr>
        <dsp:cNvPr id="0" name=""/>
        <dsp:cNvSpPr/>
      </dsp:nvSpPr>
      <dsp:spPr>
        <a:xfrm rot="5400000">
          <a:off x="7417743" y="-2131043"/>
          <a:ext cx="450725" cy="7193511"/>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An antagonist acts in the opposite direction to the agonist</a:t>
          </a:r>
          <a:endParaRPr lang="en-US" sz="2000" kern="1200" dirty="0">
            <a:latin typeface="Times New Roman" panose="02020603050405020304" pitchFamily="18" charset="0"/>
            <a:cs typeface="Times New Roman" panose="02020603050405020304" pitchFamily="18" charset="0"/>
          </a:endParaRPr>
        </a:p>
      </dsp:txBody>
      <dsp:txXfrm rot="-5400000">
        <a:off x="4046351" y="1262352"/>
        <a:ext cx="7171508" cy="406719"/>
      </dsp:txXfrm>
    </dsp:sp>
    <dsp:sp modelId="{34A20138-9960-4009-9CE3-B3A8B6E998DD}">
      <dsp:nvSpPr>
        <dsp:cNvPr id="0" name=""/>
        <dsp:cNvSpPr/>
      </dsp:nvSpPr>
      <dsp:spPr>
        <a:xfrm>
          <a:off x="0" y="1184009"/>
          <a:ext cx="4046350" cy="56340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ANTAGONIST</a:t>
          </a:r>
          <a:endParaRPr lang="en-US" sz="2000" kern="1200" dirty="0">
            <a:latin typeface="Times New Roman" panose="02020603050405020304" pitchFamily="18" charset="0"/>
            <a:cs typeface="Times New Roman" panose="02020603050405020304" pitchFamily="18" charset="0"/>
          </a:endParaRPr>
        </a:p>
      </dsp:txBody>
      <dsp:txXfrm>
        <a:off x="27503" y="1211512"/>
        <a:ext cx="3991344" cy="508401"/>
      </dsp:txXfrm>
    </dsp:sp>
  </dsp:spTree>
</dsp:drawing>
</file>

<file path=ppt/diagrams/drawing1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ADCB703-757B-4DA2-81E8-B7D05C197A43}">
      <dsp:nvSpPr>
        <dsp:cNvPr id="0" name=""/>
        <dsp:cNvSpPr/>
      </dsp:nvSpPr>
      <dsp:spPr>
        <a:xfrm rot="5400000">
          <a:off x="5830010" y="-3927490"/>
          <a:ext cx="1628770" cy="948534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The actions of the extraocular muscles depend on the position of the globe at the time of muscle contraction</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b="1" i="1" kern="1200" dirty="0" smtClean="0">
              <a:latin typeface="Times New Roman" pitchFamily="18" charset="0"/>
              <a:cs typeface="Times New Roman" pitchFamily="18" charset="0"/>
            </a:rPr>
            <a:t>The primary action </a:t>
          </a:r>
          <a:r>
            <a:rPr lang="en-US" sz="1800" kern="1200" dirty="0" smtClean="0">
              <a:latin typeface="Times New Roman" pitchFamily="18" charset="0"/>
              <a:cs typeface="Times New Roman" pitchFamily="18" charset="0"/>
            </a:rPr>
            <a:t>of a muscle is its major effect when the eye is the primary position (straight ahead)</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b="1" i="1" kern="1200" dirty="0" smtClean="0">
              <a:latin typeface="Times New Roman" pitchFamily="18" charset="0"/>
              <a:cs typeface="Times New Roman" pitchFamily="18" charset="0"/>
            </a:rPr>
            <a:t>The subsidiary actions </a:t>
          </a:r>
          <a:r>
            <a:rPr lang="en-US" sz="1800" kern="1200" dirty="0" smtClean="0">
              <a:latin typeface="Times New Roman" pitchFamily="18" charset="0"/>
              <a:cs typeface="Times New Roman" pitchFamily="18" charset="0"/>
            </a:rPr>
            <a:t>are the additional effects on the position of the eye</a:t>
          </a:r>
          <a:endParaRPr lang="en-US" sz="1800" kern="1200" dirty="0">
            <a:latin typeface="Times New Roman" pitchFamily="18" charset="0"/>
            <a:cs typeface="Times New Roman" pitchFamily="18" charset="0"/>
          </a:endParaRPr>
        </a:p>
      </dsp:txBody>
      <dsp:txXfrm rot="-5400000">
        <a:off x="1901723" y="80307"/>
        <a:ext cx="9405834" cy="1469750"/>
      </dsp:txXfrm>
    </dsp:sp>
    <dsp:sp modelId="{C5E163F7-3E96-4391-999F-5682E37B4591}">
      <dsp:nvSpPr>
        <dsp:cNvPr id="0" name=""/>
        <dsp:cNvSpPr/>
      </dsp:nvSpPr>
      <dsp:spPr>
        <a:xfrm>
          <a:off x="1368" y="796"/>
          <a:ext cx="1900354" cy="162877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Actions of the extraocular muscles</a:t>
          </a:r>
          <a:endParaRPr lang="en-US" sz="1800" kern="1200" dirty="0">
            <a:latin typeface="Times New Roman" pitchFamily="18" charset="0"/>
            <a:cs typeface="Times New Roman" pitchFamily="18" charset="0"/>
          </a:endParaRPr>
        </a:p>
      </dsp:txBody>
      <dsp:txXfrm>
        <a:off x="80878" y="80306"/>
        <a:ext cx="1741334" cy="1469750"/>
      </dsp:txXfrm>
    </dsp:sp>
  </dsp:spTree>
</dsp:drawing>
</file>

<file path=ppt/diagrams/drawing1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6D26F2-5E42-4203-92D0-0B170AA4ED0B}">
      <dsp:nvSpPr>
        <dsp:cNvPr id="0" name=""/>
        <dsp:cNvSpPr/>
      </dsp:nvSpPr>
      <dsp:spPr>
        <a:xfrm>
          <a:off x="0" y="7304"/>
          <a:ext cx="5454938" cy="55017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SHERRINGTONS‘s LAW</a:t>
          </a:r>
          <a:endParaRPr lang="en-US" sz="1600" kern="1200" dirty="0">
            <a:latin typeface="Times New Roman" pitchFamily="18" charset="0"/>
            <a:cs typeface="Times New Roman" pitchFamily="18" charset="0"/>
          </a:endParaRPr>
        </a:p>
      </dsp:txBody>
      <dsp:txXfrm>
        <a:off x="26857" y="34161"/>
        <a:ext cx="5401224" cy="496459"/>
      </dsp:txXfrm>
    </dsp:sp>
    <dsp:sp modelId="{3780565D-094D-4273-B82C-40907D96193F}">
      <dsp:nvSpPr>
        <dsp:cNvPr id="0" name=""/>
        <dsp:cNvSpPr/>
      </dsp:nvSpPr>
      <dsp:spPr>
        <a:xfrm>
          <a:off x="0" y="557478"/>
          <a:ext cx="5454938" cy="124590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3194"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This is the law of reciprocal innervation.</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Sherrington‘s law states that increased innervation and contraction of  a muscle is automatically associated with reciprocal decrease in innervation and relaxation of its antagonist(right lateral and right medial rectus)</a:t>
          </a:r>
          <a:endParaRPr lang="en-US" sz="1600" kern="1200" dirty="0">
            <a:latin typeface="Times New Roman" pitchFamily="18" charset="0"/>
            <a:cs typeface="Times New Roman" pitchFamily="18" charset="0"/>
          </a:endParaRPr>
        </a:p>
      </dsp:txBody>
      <dsp:txXfrm>
        <a:off x="0" y="557478"/>
        <a:ext cx="5454938" cy="1245906"/>
      </dsp:txXfrm>
    </dsp:sp>
  </dsp:spTree>
</dsp:drawing>
</file>

<file path=ppt/diagrams/drawing1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7FCDB4-551F-48E2-BE42-FCFCC6376D0A}">
      <dsp:nvSpPr>
        <dsp:cNvPr id="0" name=""/>
        <dsp:cNvSpPr/>
      </dsp:nvSpPr>
      <dsp:spPr>
        <a:xfrm>
          <a:off x="0" y="3661"/>
          <a:ext cx="5763491" cy="54445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HERING‘s LAW</a:t>
          </a:r>
          <a:r>
            <a:rPr lang="sr-Cyrl-CS" sz="1600" kern="1200" dirty="0" smtClean="0">
              <a:latin typeface="Times New Roman" pitchFamily="18" charset="0"/>
              <a:cs typeface="Times New Roman" pitchFamily="18" charset="0"/>
            </a:rPr>
            <a:t> </a:t>
          </a:r>
          <a:endParaRPr lang="en-US" sz="1600" kern="1200" dirty="0">
            <a:latin typeface="Times New Roman" pitchFamily="18" charset="0"/>
            <a:cs typeface="Times New Roman" pitchFamily="18" charset="0"/>
          </a:endParaRPr>
        </a:p>
      </dsp:txBody>
      <dsp:txXfrm>
        <a:off x="26578" y="30239"/>
        <a:ext cx="5710335" cy="491295"/>
      </dsp:txXfrm>
    </dsp:sp>
    <dsp:sp modelId="{90AC5EC2-7935-416B-823E-184707114E44}">
      <dsp:nvSpPr>
        <dsp:cNvPr id="0" name=""/>
        <dsp:cNvSpPr/>
      </dsp:nvSpPr>
      <dsp:spPr>
        <a:xfrm>
          <a:off x="0" y="548113"/>
          <a:ext cx="5763491" cy="144248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99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i="1" u="sng" kern="1200" dirty="0" smtClean="0">
              <a:latin typeface="Times New Roman" pitchFamily="18" charset="0"/>
              <a:cs typeface="Times New Roman" pitchFamily="18" charset="0"/>
            </a:rPr>
            <a:t>Yoke muscles</a:t>
          </a:r>
          <a:r>
            <a:rPr lang="en-US" sz="1600" kern="1200" dirty="0" smtClean="0">
              <a:latin typeface="Times New Roman" pitchFamily="18" charset="0"/>
              <a:cs typeface="Times New Roman" pitchFamily="18" charset="0"/>
            </a:rPr>
            <a:t>: when the eyes are moving into each of the 6 cardinal position of gaze, a muscle of one is paired with a yoke muscle of the opposite eye (right lateral and  left medial rectus)</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en-US" sz="1600" kern="1200" dirty="0" err="1" smtClean="0">
              <a:latin typeface="Times New Roman" pitchFamily="18" charset="0"/>
              <a:cs typeface="Times New Roman" pitchFamily="18" charset="0"/>
            </a:rPr>
            <a:t>Hering‘s</a:t>
          </a:r>
          <a:r>
            <a:rPr lang="en-US" sz="1600" kern="1200" dirty="0" smtClean="0">
              <a:latin typeface="Times New Roman" pitchFamily="18" charset="0"/>
              <a:cs typeface="Times New Roman" pitchFamily="18" charset="0"/>
            </a:rPr>
            <a:t> low states that during any conjugate eye movement equal and simultaneous innervation flow to the yoke muscles</a:t>
          </a:r>
          <a:endParaRPr lang="en-US" sz="1600" kern="1200" dirty="0">
            <a:latin typeface="Times New Roman" pitchFamily="18" charset="0"/>
            <a:cs typeface="Times New Roman" pitchFamily="18" charset="0"/>
          </a:endParaRPr>
        </a:p>
      </dsp:txBody>
      <dsp:txXfrm>
        <a:off x="0" y="548113"/>
        <a:ext cx="5763491" cy="1442488"/>
      </dsp:txXfrm>
    </dsp:sp>
  </dsp:spTree>
</dsp:drawing>
</file>

<file path=ppt/diagrams/drawing1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5B7844C-578F-4B0D-B157-FB1EFC3DF2F4}">
      <dsp:nvSpPr>
        <dsp:cNvPr id="0" name=""/>
        <dsp:cNvSpPr/>
      </dsp:nvSpPr>
      <dsp:spPr>
        <a:xfrm rot="5400000">
          <a:off x="4858048" y="-2303808"/>
          <a:ext cx="1570029" cy="623797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Paralytic strabismus is the inability of the ocular muscles to move the eye because of muscular paralysis</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In </a:t>
          </a:r>
          <a:r>
            <a:rPr lang="en-US" sz="1800" kern="1200" dirty="0" err="1" smtClean="0">
              <a:latin typeface="Times New Roman" pitchFamily="18" charset="0"/>
              <a:cs typeface="Times New Roman" pitchFamily="18" charset="0"/>
            </a:rPr>
            <a:t>incomitant</a:t>
          </a:r>
          <a:r>
            <a:rPr lang="en-US" sz="1800" kern="1200" dirty="0" smtClean="0">
              <a:latin typeface="Times New Roman" pitchFamily="18" charset="0"/>
              <a:cs typeface="Times New Roman" pitchFamily="18" charset="0"/>
            </a:rPr>
            <a:t> </a:t>
          </a:r>
          <a:r>
            <a:rPr lang="en-US" sz="1800" u="none" kern="1200" dirty="0" smtClean="0">
              <a:latin typeface="Times New Roman" pitchFamily="18" charset="0"/>
              <a:cs typeface="Times New Roman" pitchFamily="18" charset="0"/>
            </a:rPr>
            <a:t>deviation </a:t>
          </a:r>
          <a:r>
            <a:rPr lang="en-US" sz="1800" b="1" u="sng" kern="1200" dirty="0" smtClean="0">
              <a:latin typeface="Times New Roman" pitchFamily="18" charset="0"/>
              <a:cs typeface="Times New Roman" pitchFamily="18" charset="0"/>
            </a:rPr>
            <a:t>the angle differs </a:t>
          </a:r>
          <a:r>
            <a:rPr lang="en-US" sz="1800" u="none" kern="1200" dirty="0" smtClean="0">
              <a:latin typeface="Times New Roman" pitchFamily="18" charset="0"/>
              <a:cs typeface="Times New Roman" pitchFamily="18" charset="0"/>
            </a:rPr>
            <a:t>in various </a:t>
          </a:r>
          <a:r>
            <a:rPr lang="en-US" sz="1800" kern="1200" dirty="0" smtClean="0">
              <a:latin typeface="Times New Roman" pitchFamily="18" charset="0"/>
              <a:cs typeface="Times New Roman" pitchFamily="18" charset="0"/>
            </a:rPr>
            <a:t>positions of gaze as a result of abnormal innervation or restriction.</a:t>
          </a:r>
          <a:endParaRPr lang="en-US" sz="1800" kern="1200" dirty="0">
            <a:latin typeface="Times New Roman" pitchFamily="18" charset="0"/>
            <a:cs typeface="Times New Roman" pitchFamily="18" charset="0"/>
          </a:endParaRPr>
        </a:p>
      </dsp:txBody>
      <dsp:txXfrm rot="-5400000">
        <a:off x="2524073" y="106809"/>
        <a:ext cx="6161337" cy="1416745"/>
      </dsp:txXfrm>
    </dsp:sp>
    <dsp:sp modelId="{B797B6E1-3195-43C8-8971-17ED639F4E90}">
      <dsp:nvSpPr>
        <dsp:cNvPr id="0" name=""/>
        <dsp:cNvSpPr/>
      </dsp:nvSpPr>
      <dsp:spPr>
        <a:xfrm>
          <a:off x="946" y="796"/>
          <a:ext cx="2523127" cy="162876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45720" rIns="91440" bIns="4572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itchFamily="18" charset="0"/>
              <a:cs typeface="Times New Roman" pitchFamily="18" charset="0"/>
            </a:rPr>
            <a:t>Paralytic                        (</a:t>
          </a:r>
          <a:r>
            <a:rPr lang="en-US" sz="2400" kern="1200" dirty="0" err="1" smtClean="0">
              <a:latin typeface="Times New Roman" pitchFamily="18" charset="0"/>
              <a:cs typeface="Times New Roman" pitchFamily="18" charset="0"/>
            </a:rPr>
            <a:t>Incomitant</a:t>
          </a:r>
          <a:r>
            <a:rPr lang="en-US" sz="2400" kern="1200" dirty="0" smtClean="0">
              <a:latin typeface="Times New Roman" pitchFamily="18" charset="0"/>
              <a:cs typeface="Times New Roman" pitchFamily="18" charset="0"/>
            </a:rPr>
            <a:t>)                     strabismus </a:t>
          </a:r>
          <a:endParaRPr lang="en-US" sz="2400" kern="1200" dirty="0">
            <a:latin typeface="Times New Roman" pitchFamily="18" charset="0"/>
            <a:cs typeface="Times New Roman" pitchFamily="18" charset="0"/>
          </a:endParaRPr>
        </a:p>
      </dsp:txBody>
      <dsp:txXfrm>
        <a:off x="80456" y="80306"/>
        <a:ext cx="2364107" cy="1469749"/>
      </dsp:txXfrm>
    </dsp:sp>
  </dsp:spTree>
</dsp:drawing>
</file>

<file path=ppt/diagrams/drawing1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0279E61-8BE9-4041-A168-8844A0982276}">
      <dsp:nvSpPr>
        <dsp:cNvPr id="0" name=""/>
        <dsp:cNvSpPr/>
      </dsp:nvSpPr>
      <dsp:spPr>
        <a:xfrm>
          <a:off x="0" y="0"/>
          <a:ext cx="4419600"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OBJECTIVE SIGNS</a:t>
          </a:r>
          <a:endParaRPr lang="en-US" sz="1800" kern="1200" dirty="0">
            <a:latin typeface="Times New Roman" pitchFamily="18" charset="0"/>
            <a:cs typeface="Times New Roman" pitchFamily="18" charset="0"/>
          </a:endParaRPr>
        </a:p>
      </dsp:txBody>
      <dsp:txXfrm>
        <a:off x="35640" y="35640"/>
        <a:ext cx="4348320" cy="658800"/>
      </dsp:txXfrm>
    </dsp:sp>
    <dsp:sp modelId="{EDE26267-D4F4-455A-A810-278A7B12BE1F}">
      <dsp:nvSpPr>
        <dsp:cNvPr id="0" name=""/>
        <dsp:cNvSpPr/>
      </dsp:nvSpPr>
      <dsp:spPr>
        <a:xfrm>
          <a:off x="0" y="734875"/>
          <a:ext cx="4419600" cy="20035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22"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DEVIATION OF THE PARALYTIC EYE </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THE SECONDARY ANGLE OF DEVIATION IS GREATER THAN THE PRIMARY ANGLE </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CORRECTIVE HEAD POSITION</a:t>
          </a:r>
          <a:endParaRPr lang="en-US" sz="1600" kern="1200" dirty="0">
            <a:latin typeface="Times New Roman" pitchFamily="18" charset="0"/>
            <a:cs typeface="Times New Roman" pitchFamily="18" charset="0"/>
          </a:endParaRPr>
        </a:p>
      </dsp:txBody>
      <dsp:txXfrm>
        <a:off x="0" y="734875"/>
        <a:ext cx="4419600" cy="2003528"/>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05574F-39A8-4BF4-8255-8583379947B1}">
      <dsp:nvSpPr>
        <dsp:cNvPr id="0" name=""/>
        <dsp:cNvSpPr/>
      </dsp:nvSpPr>
      <dsp:spPr>
        <a:xfrm>
          <a:off x="0" y="0"/>
          <a:ext cx="5033096" cy="6468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The MOTOR SYSTEM </a:t>
          </a:r>
          <a:endParaRPr lang="en-US" sz="1800" kern="1200" dirty="0">
            <a:latin typeface="Times New Roman" pitchFamily="18" charset="0"/>
            <a:cs typeface="Times New Roman" pitchFamily="18" charset="0"/>
          </a:endParaRPr>
        </a:p>
      </dsp:txBody>
      <dsp:txXfrm>
        <a:off x="31578" y="31578"/>
        <a:ext cx="4969940" cy="583724"/>
      </dsp:txXfrm>
    </dsp:sp>
    <dsp:sp modelId="{F7954C13-EDBD-458E-85AB-DD4C8A058DCB}">
      <dsp:nvSpPr>
        <dsp:cNvPr id="0" name=""/>
        <dsp:cNvSpPr/>
      </dsp:nvSpPr>
      <dsp:spPr>
        <a:xfrm>
          <a:off x="0" y="658254"/>
          <a:ext cx="5033096" cy="10898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59801" tIns="22860" rIns="128016" bIns="22860" numCol="1" spcCol="1270" anchor="t" anchorCtr="0">
          <a:noAutofit/>
        </a:bodyPr>
        <a:lstStyle/>
        <a:p>
          <a:pPr marL="171450" lvl="1" indent="-171450" algn="ctr"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OCULAR MOTILITY                                                              (of each eye)</a:t>
          </a:r>
          <a:endParaRPr lang="en-US" sz="1800" kern="1200" dirty="0">
            <a:latin typeface="Times New Roman" pitchFamily="18" charset="0"/>
            <a:cs typeface="Times New Roman" pitchFamily="18" charset="0"/>
          </a:endParaRPr>
        </a:p>
        <a:p>
          <a:pPr marL="171450" lvl="1" indent="-171450" algn="ctr"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OCULOMOTOR BALANCE                                              (between the two eyes)</a:t>
          </a:r>
          <a:endParaRPr lang="en-US" sz="1800" kern="1200" dirty="0">
            <a:latin typeface="Times New Roman" pitchFamily="18" charset="0"/>
            <a:cs typeface="Times New Roman" pitchFamily="18" charset="0"/>
          </a:endParaRPr>
        </a:p>
      </dsp:txBody>
      <dsp:txXfrm>
        <a:off x="0" y="658254"/>
        <a:ext cx="5033096" cy="1089895"/>
      </dsp:txXfrm>
    </dsp:sp>
  </dsp:spTree>
</dsp:drawing>
</file>

<file path=ppt/diagrams/drawing2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966E27B-7927-4817-88B9-F3A4E63E588A}">
      <dsp:nvSpPr>
        <dsp:cNvPr id="0" name=""/>
        <dsp:cNvSpPr/>
      </dsp:nvSpPr>
      <dsp:spPr>
        <a:xfrm>
          <a:off x="0" y="0"/>
          <a:ext cx="4267200" cy="71416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SUBJECTIVE SYPTOMS</a:t>
          </a:r>
          <a:endParaRPr lang="en-US" sz="1800" kern="1200" dirty="0">
            <a:latin typeface="Times New Roman" pitchFamily="18" charset="0"/>
            <a:cs typeface="Times New Roman" pitchFamily="18" charset="0"/>
          </a:endParaRPr>
        </a:p>
      </dsp:txBody>
      <dsp:txXfrm>
        <a:off x="34862" y="34862"/>
        <a:ext cx="4197476" cy="644437"/>
      </dsp:txXfrm>
    </dsp:sp>
    <dsp:sp modelId="{D941F8C2-C4E4-4F30-8C1B-AE134C2CD0C7}">
      <dsp:nvSpPr>
        <dsp:cNvPr id="0" name=""/>
        <dsp:cNvSpPr/>
      </dsp:nvSpPr>
      <dsp:spPr>
        <a:xfrm>
          <a:off x="0" y="728940"/>
          <a:ext cx="4267200" cy="1542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5484" tIns="20320" rIns="113792" bIns="20320" numCol="1" spcCol="1270" anchor="t" anchorCtr="0">
          <a:noAutofit/>
        </a:bodyPr>
        <a:lstStyle/>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DOUBLE VISION (DIPLOPIA)</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CONFUSION</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sr-Cyrl-CS" sz="1600" kern="1200" dirty="0" smtClean="0">
              <a:latin typeface="Times New Roman" pitchFamily="18" charset="0"/>
              <a:cs typeface="Times New Roman" pitchFamily="18" charset="0"/>
            </a:rPr>
            <a:t> </a:t>
          </a:r>
          <a:r>
            <a:rPr lang="en-US" sz="1600" kern="1200" dirty="0" smtClean="0">
              <a:latin typeface="Times New Roman" pitchFamily="18" charset="0"/>
              <a:cs typeface="Times New Roman" pitchFamily="18" charset="0"/>
            </a:rPr>
            <a:t>DIFFICULT ORIENTATION </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20000"/>
            </a:spcAft>
            <a:buChar char="••"/>
          </a:pPr>
          <a:r>
            <a:rPr lang="en-US" sz="1600" kern="1200" dirty="0" smtClean="0">
              <a:latin typeface="Times New Roman" pitchFamily="18" charset="0"/>
              <a:cs typeface="Times New Roman" pitchFamily="18" charset="0"/>
            </a:rPr>
            <a:t>VERTIGO (DIZZINESS)</a:t>
          </a:r>
          <a:endParaRPr lang="en-US" sz="1600" kern="1200" dirty="0">
            <a:latin typeface="Times New Roman" pitchFamily="18" charset="0"/>
            <a:cs typeface="Times New Roman" pitchFamily="18" charset="0"/>
          </a:endParaRPr>
        </a:p>
      </dsp:txBody>
      <dsp:txXfrm>
        <a:off x="0" y="728940"/>
        <a:ext cx="4267200" cy="1542280"/>
      </dsp:txXfrm>
    </dsp:sp>
  </dsp:spTree>
</dsp:drawing>
</file>

<file path=ppt/diagrams/drawing2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35EE5EC-FE25-4C02-81C2-48EB896CC46B}">
      <dsp:nvSpPr>
        <dsp:cNvPr id="0" name=""/>
        <dsp:cNvSpPr/>
      </dsp:nvSpPr>
      <dsp:spPr>
        <a:xfrm rot="5400000">
          <a:off x="5497260" y="-3734891"/>
          <a:ext cx="2085523" cy="955734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Partial or complete limitation of movement of the eyeball in the direction of action of the paralyzed muscle</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b="1" i="1" kern="1200" dirty="0" smtClean="0">
              <a:latin typeface="Times New Roman" pitchFamily="18" charset="0"/>
              <a:cs typeface="Times New Roman" pitchFamily="18" charset="0"/>
            </a:rPr>
            <a:t>Sherrington‘s law </a:t>
          </a:r>
          <a:r>
            <a:rPr lang="en-US" sz="1800" kern="1200" dirty="0" smtClean="0">
              <a:latin typeface="Times New Roman" pitchFamily="18" charset="0"/>
              <a:cs typeface="Times New Roman" pitchFamily="18" charset="0"/>
            </a:rPr>
            <a:t>states that increased innervation and contraction of  a muscle is automatically associated with reciprocal decrease in innervation and relaxation of its antagonist</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The effect of the ipsilateral antagonist prevails</a:t>
          </a:r>
          <a:endParaRPr lang="en-US" sz="1800" kern="1200" dirty="0">
            <a:latin typeface="Times New Roman" pitchFamily="18" charset="0"/>
            <a:cs typeface="Times New Roman" pitchFamily="18" charset="0"/>
          </a:endParaRPr>
        </a:p>
      </dsp:txBody>
      <dsp:txXfrm rot="-5400000">
        <a:off x="1761350" y="102826"/>
        <a:ext cx="9455537" cy="1881909"/>
      </dsp:txXfrm>
    </dsp:sp>
    <dsp:sp modelId="{715B9562-9DE7-41A7-B1A1-B7DDAF0D9097}">
      <dsp:nvSpPr>
        <dsp:cNvPr id="0" name=""/>
        <dsp:cNvSpPr/>
      </dsp:nvSpPr>
      <dsp:spPr>
        <a:xfrm>
          <a:off x="468" y="1019"/>
          <a:ext cx="1760881" cy="208552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DEVIATION OF THE EYE GLOBE</a:t>
          </a:r>
          <a:endParaRPr lang="en-US" sz="1600" kern="1200" dirty="0">
            <a:latin typeface="Times New Roman" pitchFamily="18" charset="0"/>
            <a:cs typeface="Times New Roman" pitchFamily="18" charset="0"/>
          </a:endParaRPr>
        </a:p>
      </dsp:txBody>
      <dsp:txXfrm>
        <a:off x="86427" y="86978"/>
        <a:ext cx="1588963" cy="1913605"/>
      </dsp:txXfrm>
    </dsp:sp>
  </dsp:spTree>
</dsp:drawing>
</file>

<file path=ppt/diagrams/drawing2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8F2F81-3888-4419-94F5-6004391AF28B}">
      <dsp:nvSpPr>
        <dsp:cNvPr id="0" name=""/>
        <dsp:cNvSpPr/>
      </dsp:nvSpPr>
      <dsp:spPr>
        <a:xfrm>
          <a:off x="0" y="2601"/>
          <a:ext cx="11319163" cy="11793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Paralytic deviation is most pronounced when a person tries to look in the direction of maximum action of the paralyzed muscle →The angle of deviation is not constant and </a:t>
          </a:r>
          <a:r>
            <a:rPr lang="en-US" sz="2000" u="sng" kern="1200" dirty="0" smtClean="0">
              <a:latin typeface="Times New Roman" pitchFamily="18" charset="0"/>
              <a:cs typeface="Times New Roman" pitchFamily="18" charset="0"/>
            </a:rPr>
            <a:t>increases</a:t>
          </a:r>
          <a:r>
            <a:rPr lang="en-US" sz="2000" kern="1200" dirty="0" smtClean="0">
              <a:latin typeface="Times New Roman" pitchFamily="18" charset="0"/>
              <a:cs typeface="Times New Roman" pitchFamily="18" charset="0"/>
            </a:rPr>
            <a:t> when the person tries to look in the direction of maximum action of the paralyzed muscle</a:t>
          </a:r>
          <a:endParaRPr lang="en-US" sz="2000" kern="1200" dirty="0">
            <a:latin typeface="Times New Roman" pitchFamily="18" charset="0"/>
            <a:cs typeface="Times New Roman" pitchFamily="18" charset="0"/>
          </a:endParaRPr>
        </a:p>
      </dsp:txBody>
      <dsp:txXfrm>
        <a:off x="57572" y="60173"/>
        <a:ext cx="11204019" cy="1064216"/>
      </dsp:txXfrm>
    </dsp:sp>
  </dsp:spTree>
</dsp:drawing>
</file>

<file path=ppt/diagrams/drawing2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085923D-68E1-4596-84CF-A5ED835729E7}">
      <dsp:nvSpPr>
        <dsp:cNvPr id="0" name=""/>
        <dsp:cNvSpPr/>
      </dsp:nvSpPr>
      <dsp:spPr>
        <a:xfrm rot="5400000">
          <a:off x="3519504" y="-998894"/>
          <a:ext cx="317261" cy="239572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Lateral gaze</a:t>
          </a:r>
          <a:endParaRPr lang="en-US" sz="1800" kern="1200" dirty="0">
            <a:latin typeface="Times New Roman" pitchFamily="18" charset="0"/>
            <a:cs typeface="Times New Roman" pitchFamily="18" charset="0"/>
          </a:endParaRPr>
        </a:p>
      </dsp:txBody>
      <dsp:txXfrm rot="-5400000">
        <a:off x="2480271" y="55826"/>
        <a:ext cx="2380241" cy="286287"/>
      </dsp:txXfrm>
    </dsp:sp>
    <dsp:sp modelId="{B0AA6B6B-54A3-412A-B93D-E758EC504249}">
      <dsp:nvSpPr>
        <dsp:cNvPr id="0" name=""/>
        <dsp:cNvSpPr/>
      </dsp:nvSpPr>
      <dsp:spPr>
        <a:xfrm>
          <a:off x="800" y="681"/>
          <a:ext cx="2479470" cy="3965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smtClean="0">
              <a:latin typeface="Times New Roman" pitchFamily="18" charset="0"/>
              <a:cs typeface="Times New Roman" pitchFamily="18" charset="0"/>
            </a:rPr>
            <a:t>m.rectus lateralis</a:t>
          </a:r>
          <a:endParaRPr lang="en-US" sz="1800" kern="1200">
            <a:latin typeface="Times New Roman" pitchFamily="18" charset="0"/>
            <a:cs typeface="Times New Roman" pitchFamily="18" charset="0"/>
          </a:endParaRPr>
        </a:p>
      </dsp:txBody>
      <dsp:txXfrm>
        <a:off x="20159" y="20040"/>
        <a:ext cx="2440752" cy="357858"/>
      </dsp:txXfrm>
    </dsp:sp>
    <dsp:sp modelId="{3CD6A468-FE13-45FA-9AB2-ADF4C52235A5}">
      <dsp:nvSpPr>
        <dsp:cNvPr id="0" name=""/>
        <dsp:cNvSpPr/>
      </dsp:nvSpPr>
      <dsp:spPr>
        <a:xfrm rot="5400000">
          <a:off x="3519504" y="-582489"/>
          <a:ext cx="317261" cy="239572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Medial gaze</a:t>
          </a:r>
          <a:endParaRPr lang="en-US" sz="1800" kern="1200" dirty="0">
            <a:latin typeface="Times New Roman" pitchFamily="18" charset="0"/>
            <a:cs typeface="Times New Roman" pitchFamily="18" charset="0"/>
          </a:endParaRPr>
        </a:p>
      </dsp:txBody>
      <dsp:txXfrm rot="-5400000">
        <a:off x="2480271" y="472231"/>
        <a:ext cx="2380241" cy="286287"/>
      </dsp:txXfrm>
    </dsp:sp>
    <dsp:sp modelId="{88CEEC65-709B-4A56-BBD0-69D0A8BA87CB}">
      <dsp:nvSpPr>
        <dsp:cNvPr id="0" name=""/>
        <dsp:cNvSpPr/>
      </dsp:nvSpPr>
      <dsp:spPr>
        <a:xfrm>
          <a:off x="800" y="417086"/>
          <a:ext cx="2479470" cy="3965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smtClean="0">
              <a:latin typeface="Times New Roman" pitchFamily="18" charset="0"/>
              <a:cs typeface="Times New Roman" pitchFamily="18" charset="0"/>
            </a:rPr>
            <a:t>m.rectus medialis</a:t>
          </a:r>
          <a:endParaRPr lang="en-US" sz="1800" kern="1200">
            <a:latin typeface="Times New Roman" pitchFamily="18" charset="0"/>
            <a:cs typeface="Times New Roman" pitchFamily="18" charset="0"/>
          </a:endParaRPr>
        </a:p>
      </dsp:txBody>
      <dsp:txXfrm>
        <a:off x="20159" y="436445"/>
        <a:ext cx="2440752" cy="357858"/>
      </dsp:txXfrm>
    </dsp:sp>
    <dsp:sp modelId="{99F7BF29-6271-4DC9-B3C6-63CCE683D5F4}">
      <dsp:nvSpPr>
        <dsp:cNvPr id="0" name=""/>
        <dsp:cNvSpPr/>
      </dsp:nvSpPr>
      <dsp:spPr>
        <a:xfrm rot="5400000">
          <a:off x="3519491" y="-166084"/>
          <a:ext cx="317261" cy="239572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Up gaze </a:t>
          </a:r>
          <a:endParaRPr lang="en-US" sz="1800" kern="1200" dirty="0">
            <a:latin typeface="Times New Roman" pitchFamily="18" charset="0"/>
            <a:cs typeface="Times New Roman" pitchFamily="18" charset="0"/>
          </a:endParaRPr>
        </a:p>
      </dsp:txBody>
      <dsp:txXfrm rot="-5400000">
        <a:off x="2480258" y="888636"/>
        <a:ext cx="2380241" cy="286287"/>
      </dsp:txXfrm>
    </dsp:sp>
    <dsp:sp modelId="{AB96C350-36D0-452D-8CA8-1538857DBAF1}">
      <dsp:nvSpPr>
        <dsp:cNvPr id="0" name=""/>
        <dsp:cNvSpPr/>
      </dsp:nvSpPr>
      <dsp:spPr>
        <a:xfrm>
          <a:off x="800" y="833491"/>
          <a:ext cx="2479457" cy="3965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smtClean="0">
              <a:latin typeface="Times New Roman" pitchFamily="18" charset="0"/>
              <a:cs typeface="Times New Roman" pitchFamily="18" charset="0"/>
            </a:rPr>
            <a:t>m.rectus superior</a:t>
          </a:r>
          <a:endParaRPr lang="en-US" sz="1800" kern="1200">
            <a:latin typeface="Times New Roman" pitchFamily="18" charset="0"/>
            <a:cs typeface="Times New Roman" pitchFamily="18" charset="0"/>
          </a:endParaRPr>
        </a:p>
      </dsp:txBody>
      <dsp:txXfrm>
        <a:off x="20159" y="852850"/>
        <a:ext cx="2440739" cy="357858"/>
      </dsp:txXfrm>
    </dsp:sp>
    <dsp:sp modelId="{10E1D045-7208-4A23-9637-75DB11322ABD}">
      <dsp:nvSpPr>
        <dsp:cNvPr id="0" name=""/>
        <dsp:cNvSpPr/>
      </dsp:nvSpPr>
      <dsp:spPr>
        <a:xfrm rot="5400000">
          <a:off x="3519491" y="250320"/>
          <a:ext cx="317261" cy="239572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Down gaze</a:t>
          </a:r>
          <a:endParaRPr lang="en-US" sz="1800" kern="1200" dirty="0">
            <a:latin typeface="Times New Roman" pitchFamily="18" charset="0"/>
            <a:cs typeface="Times New Roman" pitchFamily="18" charset="0"/>
          </a:endParaRPr>
        </a:p>
      </dsp:txBody>
      <dsp:txXfrm rot="-5400000">
        <a:off x="2480258" y="1305041"/>
        <a:ext cx="2380241" cy="286287"/>
      </dsp:txXfrm>
    </dsp:sp>
    <dsp:sp modelId="{DE41868D-6B2A-40B0-9461-A686C379BA24}">
      <dsp:nvSpPr>
        <dsp:cNvPr id="0" name=""/>
        <dsp:cNvSpPr/>
      </dsp:nvSpPr>
      <dsp:spPr>
        <a:xfrm>
          <a:off x="800" y="1249896"/>
          <a:ext cx="2479457" cy="3965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smtClean="0">
              <a:latin typeface="Times New Roman" pitchFamily="18" charset="0"/>
              <a:cs typeface="Times New Roman" pitchFamily="18" charset="0"/>
            </a:rPr>
            <a:t>m.rectus inferior</a:t>
          </a:r>
          <a:endParaRPr lang="en-US" sz="1800" kern="1200">
            <a:latin typeface="Times New Roman" pitchFamily="18" charset="0"/>
            <a:cs typeface="Times New Roman" pitchFamily="18" charset="0"/>
          </a:endParaRPr>
        </a:p>
      </dsp:txBody>
      <dsp:txXfrm>
        <a:off x="20159" y="1269255"/>
        <a:ext cx="2440739" cy="357858"/>
      </dsp:txXfrm>
    </dsp:sp>
    <dsp:sp modelId="{DD63850B-4BEC-4E05-A5F9-7A7991E9A330}">
      <dsp:nvSpPr>
        <dsp:cNvPr id="0" name=""/>
        <dsp:cNvSpPr/>
      </dsp:nvSpPr>
      <dsp:spPr>
        <a:xfrm rot="5400000">
          <a:off x="3519491" y="666725"/>
          <a:ext cx="317261" cy="239572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Up</a:t>
          </a:r>
          <a:r>
            <a:rPr lang="sr-Cyrl-CS" sz="1800" kern="1200" dirty="0" smtClean="0">
              <a:latin typeface="Times New Roman" pitchFamily="18" charset="0"/>
              <a:cs typeface="Times New Roman" pitchFamily="18" charset="0"/>
            </a:rPr>
            <a:t>-</a:t>
          </a:r>
          <a:r>
            <a:rPr lang="en-US" sz="1800" kern="1200" dirty="0" smtClean="0">
              <a:latin typeface="Times New Roman" pitchFamily="18" charset="0"/>
              <a:cs typeface="Times New Roman" pitchFamily="18" charset="0"/>
            </a:rPr>
            <a:t>medial</a:t>
          </a:r>
          <a:endParaRPr lang="en-US" sz="1800" kern="1200" dirty="0">
            <a:latin typeface="Times New Roman" pitchFamily="18" charset="0"/>
            <a:cs typeface="Times New Roman" pitchFamily="18" charset="0"/>
          </a:endParaRPr>
        </a:p>
      </dsp:txBody>
      <dsp:txXfrm rot="-5400000">
        <a:off x="2480258" y="1721446"/>
        <a:ext cx="2380241" cy="286287"/>
      </dsp:txXfrm>
    </dsp:sp>
    <dsp:sp modelId="{66212EEB-3651-405C-9BBB-C93CB77CB9E6}">
      <dsp:nvSpPr>
        <dsp:cNvPr id="0" name=""/>
        <dsp:cNvSpPr/>
      </dsp:nvSpPr>
      <dsp:spPr>
        <a:xfrm>
          <a:off x="800" y="1666301"/>
          <a:ext cx="2479457" cy="3965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smtClean="0">
              <a:latin typeface="Times New Roman" pitchFamily="18" charset="0"/>
              <a:cs typeface="Times New Roman" pitchFamily="18" charset="0"/>
            </a:rPr>
            <a:t>m.obliquus inferior</a:t>
          </a:r>
          <a:endParaRPr lang="en-US" sz="1800" kern="1200">
            <a:latin typeface="Times New Roman" pitchFamily="18" charset="0"/>
            <a:cs typeface="Times New Roman" pitchFamily="18" charset="0"/>
          </a:endParaRPr>
        </a:p>
      </dsp:txBody>
      <dsp:txXfrm>
        <a:off x="20159" y="1685660"/>
        <a:ext cx="2440739" cy="357858"/>
      </dsp:txXfrm>
    </dsp:sp>
    <dsp:sp modelId="{4A903D96-B2B4-4FD6-B726-A0047A7F1367}">
      <dsp:nvSpPr>
        <dsp:cNvPr id="0" name=""/>
        <dsp:cNvSpPr/>
      </dsp:nvSpPr>
      <dsp:spPr>
        <a:xfrm rot="5400000">
          <a:off x="3519504" y="1083130"/>
          <a:ext cx="317261" cy="239572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Down-medial</a:t>
          </a:r>
          <a:endParaRPr lang="en-US" sz="1800" kern="1200" dirty="0">
            <a:latin typeface="Times New Roman" pitchFamily="18" charset="0"/>
            <a:cs typeface="Times New Roman" pitchFamily="18" charset="0"/>
          </a:endParaRPr>
        </a:p>
      </dsp:txBody>
      <dsp:txXfrm rot="-5400000">
        <a:off x="2480271" y="2137851"/>
        <a:ext cx="2380241" cy="286287"/>
      </dsp:txXfrm>
    </dsp:sp>
    <dsp:sp modelId="{161503BC-50E0-4A02-81E6-E154F915E67D}">
      <dsp:nvSpPr>
        <dsp:cNvPr id="0" name=""/>
        <dsp:cNvSpPr/>
      </dsp:nvSpPr>
      <dsp:spPr>
        <a:xfrm>
          <a:off x="800" y="2082706"/>
          <a:ext cx="2479470" cy="39657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smtClean="0">
              <a:latin typeface="Times New Roman" pitchFamily="18" charset="0"/>
              <a:cs typeface="Times New Roman" pitchFamily="18" charset="0"/>
            </a:rPr>
            <a:t>m.obliquus superior</a:t>
          </a:r>
          <a:endParaRPr lang="en-US" sz="1800" kern="1200">
            <a:latin typeface="Times New Roman" pitchFamily="18" charset="0"/>
            <a:cs typeface="Times New Roman" pitchFamily="18" charset="0"/>
          </a:endParaRPr>
        </a:p>
      </dsp:txBody>
      <dsp:txXfrm>
        <a:off x="20159" y="2102065"/>
        <a:ext cx="2440752" cy="357858"/>
      </dsp:txXfrm>
    </dsp:sp>
  </dsp:spTree>
</dsp:drawing>
</file>

<file path=ppt/diagrams/drawing2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CE87324-9463-4443-A73E-258401DF6825}">
      <dsp:nvSpPr>
        <dsp:cNvPr id="0" name=""/>
        <dsp:cNvSpPr/>
      </dsp:nvSpPr>
      <dsp:spPr>
        <a:xfrm>
          <a:off x="0" y="9240"/>
          <a:ext cx="11028216" cy="5241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Muscle agonist and its contralateral synergist and antagonist</a:t>
          </a:r>
          <a:endParaRPr lang="en-US" sz="1800" kern="1200" dirty="0">
            <a:latin typeface="Times New Roman" pitchFamily="18" charset="0"/>
            <a:cs typeface="Times New Roman" pitchFamily="18" charset="0"/>
          </a:endParaRPr>
        </a:p>
      </dsp:txBody>
      <dsp:txXfrm>
        <a:off x="25587" y="34827"/>
        <a:ext cx="10977042" cy="472986"/>
      </dsp:txXfrm>
    </dsp:sp>
  </dsp:spTree>
</dsp:drawing>
</file>

<file path=ppt/diagrams/drawing2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7369381-01E5-4179-9171-ACA690E8D3DF}">
      <dsp:nvSpPr>
        <dsp:cNvPr id="0" name=""/>
        <dsp:cNvSpPr/>
      </dsp:nvSpPr>
      <dsp:spPr>
        <a:xfrm>
          <a:off x="0" y="4988"/>
          <a:ext cx="11526982" cy="936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THE SECONDARY ANGLE OF DEVIATION IS GREATER THAN THE PRIMARY ANGLE</a:t>
          </a:r>
          <a:endParaRPr lang="en-US" sz="2000" kern="1200" dirty="0">
            <a:latin typeface="Times New Roman" panose="02020603050405020304" pitchFamily="18" charset="0"/>
            <a:cs typeface="Times New Roman" panose="02020603050405020304" pitchFamily="18" charset="0"/>
          </a:endParaRPr>
        </a:p>
      </dsp:txBody>
      <dsp:txXfrm>
        <a:off x="45692" y="50680"/>
        <a:ext cx="11435598" cy="844616"/>
      </dsp:txXfrm>
    </dsp:sp>
    <dsp:sp modelId="{297D0B17-D5E3-4C20-A6EE-4DC52E0E49BB}">
      <dsp:nvSpPr>
        <dsp:cNvPr id="0" name=""/>
        <dsp:cNvSpPr/>
      </dsp:nvSpPr>
      <dsp:spPr>
        <a:xfrm>
          <a:off x="0" y="940988"/>
          <a:ext cx="11526982" cy="9056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982"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during any conjugate eye movement equal and simultaneous innervation flow to the yoke muscles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In the case of a paretic squint the amount of innervation to both eyes is always determined </a:t>
          </a:r>
          <a:r>
            <a:rPr lang="en-US" sz="2000" u="sng" kern="1200" dirty="0" smtClean="0">
              <a:latin typeface="Times New Roman" panose="02020603050405020304" pitchFamily="18" charset="0"/>
              <a:cs typeface="Times New Roman" panose="02020603050405020304" pitchFamily="18" charset="0"/>
            </a:rPr>
            <a:t>by the fixating eye</a:t>
          </a:r>
          <a:r>
            <a:rPr lang="en-US" sz="2000" kern="1200" dirty="0" smtClean="0">
              <a:latin typeface="Times New Roman" panose="02020603050405020304" pitchFamily="18" charset="0"/>
              <a:cs typeface="Times New Roman" panose="02020603050405020304" pitchFamily="18" charset="0"/>
            </a:rPr>
            <a:t>, so that the angle of deviation will vary according to which eye is used for fixation .</a:t>
          </a:r>
          <a:endParaRPr lang="en-US" sz="2000" kern="1200" dirty="0">
            <a:latin typeface="Times New Roman" panose="02020603050405020304" pitchFamily="18" charset="0"/>
            <a:cs typeface="Times New Roman" panose="02020603050405020304" pitchFamily="18" charset="0"/>
          </a:endParaRPr>
        </a:p>
      </dsp:txBody>
      <dsp:txXfrm>
        <a:off x="0" y="940988"/>
        <a:ext cx="11526982" cy="905625"/>
      </dsp:txXfrm>
    </dsp:sp>
  </dsp:spTree>
</dsp:drawing>
</file>

<file path=ppt/diagrams/drawing2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2B1CDB2-9A44-4649-BA7F-736646127459}">
      <dsp:nvSpPr>
        <dsp:cNvPr id="0" name=""/>
        <dsp:cNvSpPr/>
      </dsp:nvSpPr>
      <dsp:spPr>
        <a:xfrm rot="5400000">
          <a:off x="7611273" y="-3404777"/>
          <a:ext cx="454147" cy="737726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FIXATING EYE: EYE WITHOUT PARALYZED MUSCLE</a:t>
          </a:r>
          <a:endParaRPr lang="en-US" sz="2000" kern="1200" dirty="0">
            <a:latin typeface="Times New Roman" panose="02020603050405020304" pitchFamily="18" charset="0"/>
            <a:cs typeface="Times New Roman" panose="02020603050405020304" pitchFamily="18" charset="0"/>
          </a:endParaRPr>
        </a:p>
      </dsp:txBody>
      <dsp:txXfrm rot="-5400000">
        <a:off x="4149713" y="78953"/>
        <a:ext cx="7355098" cy="409807"/>
      </dsp:txXfrm>
    </dsp:sp>
    <dsp:sp modelId="{89F14A9B-C491-4608-9ED2-8A0CD6EC613F}">
      <dsp:nvSpPr>
        <dsp:cNvPr id="0" name=""/>
        <dsp:cNvSpPr/>
      </dsp:nvSpPr>
      <dsp:spPr>
        <a:xfrm>
          <a:off x="0" y="14"/>
          <a:ext cx="4149713" cy="5676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THE PRIMARY ANGLE </a:t>
          </a:r>
          <a:r>
            <a:rPr lang="en-US" sz="2000" kern="1200" smtClean="0">
              <a:latin typeface="Times New Roman" panose="02020603050405020304" pitchFamily="18" charset="0"/>
              <a:cs typeface="Times New Roman" panose="02020603050405020304" pitchFamily="18" charset="0"/>
            </a:rPr>
            <a:t>OF DEVIATION</a:t>
          </a:r>
          <a:endParaRPr lang="en-US" sz="2000" kern="1200" dirty="0">
            <a:latin typeface="Times New Roman" panose="02020603050405020304" pitchFamily="18" charset="0"/>
            <a:cs typeface="Times New Roman" panose="02020603050405020304" pitchFamily="18" charset="0"/>
          </a:endParaRPr>
        </a:p>
      </dsp:txBody>
      <dsp:txXfrm>
        <a:off x="27712" y="27726"/>
        <a:ext cx="4094289" cy="512260"/>
      </dsp:txXfrm>
    </dsp:sp>
    <dsp:sp modelId="{1DC7A746-E09F-4812-912C-E8BB54951B1C}">
      <dsp:nvSpPr>
        <dsp:cNvPr id="0" name=""/>
        <dsp:cNvSpPr/>
      </dsp:nvSpPr>
      <dsp:spPr>
        <a:xfrm rot="5400000">
          <a:off x="7611273" y="-2808708"/>
          <a:ext cx="454147" cy="7377268"/>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FIXATING EYE:EYE WITHOUT PARALYZED MUSCLE</a:t>
          </a:r>
          <a:endParaRPr lang="en-US" sz="2000" kern="1200" dirty="0">
            <a:latin typeface="Times New Roman" panose="02020603050405020304" pitchFamily="18" charset="0"/>
            <a:cs typeface="Times New Roman" panose="02020603050405020304" pitchFamily="18" charset="0"/>
          </a:endParaRPr>
        </a:p>
      </dsp:txBody>
      <dsp:txXfrm rot="-5400000">
        <a:off x="4149713" y="675022"/>
        <a:ext cx="7355098" cy="409807"/>
      </dsp:txXfrm>
    </dsp:sp>
    <dsp:sp modelId="{C4A63522-41A6-4509-B2F4-B7B2C5E9F569}">
      <dsp:nvSpPr>
        <dsp:cNvPr id="0" name=""/>
        <dsp:cNvSpPr/>
      </dsp:nvSpPr>
      <dsp:spPr>
        <a:xfrm>
          <a:off x="0" y="596083"/>
          <a:ext cx="4149713" cy="5676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SENONDARY ANGLE OF DEVIATION</a:t>
          </a:r>
          <a:endParaRPr lang="en-US" sz="2000" kern="1200" dirty="0">
            <a:latin typeface="Times New Roman" panose="02020603050405020304" pitchFamily="18" charset="0"/>
            <a:cs typeface="Times New Roman" panose="02020603050405020304" pitchFamily="18" charset="0"/>
          </a:endParaRPr>
        </a:p>
      </dsp:txBody>
      <dsp:txXfrm>
        <a:off x="27712" y="623795"/>
        <a:ext cx="4094289" cy="512260"/>
      </dsp:txXfrm>
    </dsp:sp>
  </dsp:spTree>
</dsp:drawing>
</file>

<file path=ppt/diagrams/drawing2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F03DBB3-2399-47C8-80C2-4E340A51CDE0}">
      <dsp:nvSpPr>
        <dsp:cNvPr id="0" name=""/>
        <dsp:cNvSpPr/>
      </dsp:nvSpPr>
      <dsp:spPr>
        <a:xfrm>
          <a:off x="0" y="6808"/>
          <a:ext cx="11526982" cy="8798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The example: a right lateral rectus palsy</a:t>
          </a:r>
          <a:endParaRPr lang="en-US" sz="2000" kern="1200" dirty="0">
            <a:latin typeface="Times New Roman" panose="02020603050405020304" pitchFamily="18" charset="0"/>
            <a:cs typeface="Times New Roman" panose="02020603050405020304" pitchFamily="18" charset="0"/>
          </a:endParaRPr>
        </a:p>
      </dsp:txBody>
      <dsp:txXfrm>
        <a:off x="42950" y="49758"/>
        <a:ext cx="11441082" cy="793940"/>
      </dsp:txXfrm>
    </dsp:sp>
    <dsp:sp modelId="{0EEF02C6-E2DB-4AE2-8777-1648D7D49838}">
      <dsp:nvSpPr>
        <dsp:cNvPr id="0" name=""/>
        <dsp:cNvSpPr/>
      </dsp:nvSpPr>
      <dsp:spPr>
        <a:xfrm>
          <a:off x="0" y="886648"/>
          <a:ext cx="11526982" cy="22376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982"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left eye is used for fixation, there will be an inward deviation of the right eye resulting from unopposed action of its antagonist (right medial rectus). The amount of misalignment of the two eyes in this situation is called the PRIMARY deviation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If  the paretic right eyes is now used for fixation, additional innervation will flow to the right lateral rectus. However, according to </a:t>
          </a:r>
          <a:r>
            <a:rPr lang="en-US" sz="2000" kern="1200" dirty="0" err="1" smtClean="0">
              <a:latin typeface="Times New Roman" panose="02020603050405020304" pitchFamily="18" charset="0"/>
              <a:cs typeface="Times New Roman" panose="02020603050405020304" pitchFamily="18" charset="0"/>
            </a:rPr>
            <a:t>Hering‘s</a:t>
          </a:r>
          <a:r>
            <a:rPr lang="en-US" sz="2000" kern="1200" dirty="0" smtClean="0">
              <a:latin typeface="Times New Roman" panose="02020603050405020304" pitchFamily="18" charset="0"/>
              <a:cs typeface="Times New Roman" panose="02020603050405020304" pitchFamily="18" charset="0"/>
            </a:rPr>
            <a:t> law, an equal amount of innervation will also flow the left medial rectus (yoke muscle). This will result in an </a:t>
          </a:r>
          <a:r>
            <a:rPr lang="en-US" sz="2000" kern="1200" dirty="0" smtClean="0">
              <a:latin typeface="Times New Roman" panose="02020603050405020304" pitchFamily="18" charset="0"/>
              <a:cs typeface="Times New Roman" panose="02020603050405020304" pitchFamily="18" charset="0"/>
            </a:rPr>
            <a:t>over-action </a:t>
          </a:r>
          <a:r>
            <a:rPr lang="en-US" sz="2000" kern="1200" dirty="0" smtClean="0">
              <a:latin typeface="Times New Roman" panose="02020603050405020304" pitchFamily="18" charset="0"/>
              <a:cs typeface="Times New Roman" panose="02020603050405020304" pitchFamily="18" charset="0"/>
            </a:rPr>
            <a:t>of the left medial rectus and an excessive amount of adduction. The amount of misalignment between the two eyes therefore increases in this situation and is called the SECONDARY deviation</a:t>
          </a:r>
          <a:endParaRPr lang="en-US" sz="2000" kern="1200" dirty="0">
            <a:latin typeface="Times New Roman" panose="02020603050405020304" pitchFamily="18" charset="0"/>
            <a:cs typeface="Times New Roman" panose="02020603050405020304" pitchFamily="18" charset="0"/>
          </a:endParaRPr>
        </a:p>
      </dsp:txBody>
      <dsp:txXfrm>
        <a:off x="0" y="886648"/>
        <a:ext cx="11526982" cy="2237670"/>
      </dsp:txXfrm>
    </dsp:sp>
  </dsp:spTree>
</dsp:drawing>
</file>

<file path=ppt/diagrams/drawing2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C3D5EA6-88A3-4039-B19C-0F3084EAD47B}">
      <dsp:nvSpPr>
        <dsp:cNvPr id="0" name=""/>
        <dsp:cNvSpPr/>
      </dsp:nvSpPr>
      <dsp:spPr>
        <a:xfrm rot="5400000">
          <a:off x="6676892" y="-4287267"/>
          <a:ext cx="611771" cy="928111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the observed image focuses on the non-corresponding points of the two retinas</a:t>
          </a:r>
          <a:endParaRPr lang="en-US" sz="2000" kern="1200" dirty="0">
            <a:latin typeface="Times New Roman" pitchFamily="18" charset="0"/>
            <a:cs typeface="Times New Roman" pitchFamily="18" charset="0"/>
          </a:endParaRPr>
        </a:p>
      </dsp:txBody>
      <dsp:txXfrm rot="-5400000">
        <a:off x="2342220" y="77269"/>
        <a:ext cx="9251252" cy="552043"/>
      </dsp:txXfrm>
    </dsp:sp>
    <dsp:sp modelId="{A367C94A-B429-4B1C-A292-D31A9D29E44D}">
      <dsp:nvSpPr>
        <dsp:cNvPr id="0" name=""/>
        <dsp:cNvSpPr/>
      </dsp:nvSpPr>
      <dsp:spPr>
        <a:xfrm>
          <a:off x="626" y="345"/>
          <a:ext cx="2341592" cy="70589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DIPLOPIA</a:t>
          </a:r>
          <a:r>
            <a:rPr lang="en-US" sz="1400" kern="1200" dirty="0" smtClean="0">
              <a:latin typeface="Times New Roman" pitchFamily="18" charset="0"/>
              <a:cs typeface="Times New Roman" pitchFamily="18" charset="0"/>
            </a:rPr>
            <a:t> </a:t>
          </a:r>
          <a:endParaRPr lang="en-US" sz="1400" kern="1200" dirty="0">
            <a:latin typeface="Times New Roman" pitchFamily="18" charset="0"/>
            <a:cs typeface="Times New Roman" pitchFamily="18" charset="0"/>
          </a:endParaRPr>
        </a:p>
      </dsp:txBody>
      <dsp:txXfrm>
        <a:off x="35085" y="34804"/>
        <a:ext cx="2272674" cy="636973"/>
      </dsp:txXfrm>
    </dsp:sp>
  </dsp:spTree>
</dsp:drawing>
</file>

<file path=ppt/diagrams/drawing2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A601415-D866-4C3B-8BEB-F6D01D4D2390}">
      <dsp:nvSpPr>
        <dsp:cNvPr id="0" name=""/>
        <dsp:cNvSpPr/>
      </dsp:nvSpPr>
      <dsp:spPr>
        <a:xfrm rot="5400000">
          <a:off x="7599791" y="-3338667"/>
          <a:ext cx="609004" cy="743933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A abnormal head posture</a:t>
          </a:r>
          <a:r>
            <a:rPr lang="sr-Cyrl-CS" sz="1800"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ocular torticollis</a:t>
          </a:r>
          <a:r>
            <a:rPr lang="sr-Cyrl-CS" sz="1800" kern="1200" dirty="0" smtClean="0">
              <a:latin typeface="Times New Roman" pitchFamily="18" charset="0"/>
              <a:cs typeface="Times New Roman" pitchFamily="18" charset="0"/>
            </a:rPr>
            <a:t>)</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Closure of one eye (usually the paretic eye)</a:t>
          </a:r>
          <a:endParaRPr lang="en-US" sz="1800" kern="1200" dirty="0">
            <a:latin typeface="Times New Roman" pitchFamily="18" charset="0"/>
            <a:cs typeface="Times New Roman" pitchFamily="18" charset="0"/>
          </a:endParaRPr>
        </a:p>
      </dsp:txBody>
      <dsp:txXfrm rot="-5400000">
        <a:off x="4184626" y="106227"/>
        <a:ext cx="7409606" cy="549546"/>
      </dsp:txXfrm>
    </dsp:sp>
    <dsp:sp modelId="{1BD15853-F459-4B55-9E19-53DE1040A210}">
      <dsp:nvSpPr>
        <dsp:cNvPr id="0" name=""/>
        <dsp:cNvSpPr/>
      </dsp:nvSpPr>
      <dsp:spPr>
        <a:xfrm>
          <a:off x="0" y="372"/>
          <a:ext cx="4184626" cy="7612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Compensatory mechanisms for double vision (in adults)</a:t>
          </a:r>
          <a:endParaRPr lang="en-US" sz="1800" kern="1200" dirty="0">
            <a:latin typeface="Times New Roman" pitchFamily="18" charset="0"/>
            <a:cs typeface="Times New Roman" pitchFamily="18" charset="0"/>
          </a:endParaRPr>
        </a:p>
      </dsp:txBody>
      <dsp:txXfrm>
        <a:off x="37161" y="37533"/>
        <a:ext cx="4110304" cy="68693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3832563-623C-47FF-9A44-945510C7E5F6}">
      <dsp:nvSpPr>
        <dsp:cNvPr id="0" name=""/>
        <dsp:cNvSpPr/>
      </dsp:nvSpPr>
      <dsp:spPr>
        <a:xfrm>
          <a:off x="0" y="0"/>
          <a:ext cx="5417128" cy="62171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The SENSORY SYSTEM </a:t>
          </a:r>
          <a:endParaRPr lang="en-US" sz="1800" kern="1200" dirty="0">
            <a:latin typeface="Times New Roman" pitchFamily="18" charset="0"/>
            <a:cs typeface="Times New Roman" pitchFamily="18" charset="0"/>
          </a:endParaRPr>
        </a:p>
      </dsp:txBody>
      <dsp:txXfrm>
        <a:off x="30350" y="30350"/>
        <a:ext cx="5356428" cy="561013"/>
      </dsp:txXfrm>
    </dsp:sp>
    <dsp:sp modelId="{C73DFDF4-D04B-4075-99E9-C0AF238F568E}">
      <dsp:nvSpPr>
        <dsp:cNvPr id="0" name=""/>
        <dsp:cNvSpPr/>
      </dsp:nvSpPr>
      <dsp:spPr>
        <a:xfrm>
          <a:off x="0" y="628226"/>
          <a:ext cx="5417128" cy="112478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1994" tIns="22860" rIns="128016" bIns="22860" numCol="1" spcCol="1270" anchor="t" anchorCtr="0">
          <a:noAutofit/>
        </a:bodyPr>
        <a:lstStyle/>
        <a:p>
          <a:pPr marL="171450" lvl="1" indent="-171450" algn="ctr"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RETINO-RETINAL CORESPODENCE</a:t>
          </a:r>
          <a:endParaRPr lang="en-US" sz="1800" kern="1200" dirty="0">
            <a:latin typeface="Times New Roman" pitchFamily="18" charset="0"/>
            <a:cs typeface="Times New Roman" pitchFamily="18" charset="0"/>
          </a:endParaRPr>
        </a:p>
        <a:p>
          <a:pPr marL="171450" lvl="1" indent="-171450" algn="ctr"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RETINO-CORTICAL CORESPODENCE</a:t>
          </a:r>
          <a:endParaRPr lang="en-US" sz="1800" kern="1200" dirty="0">
            <a:latin typeface="Times New Roman" pitchFamily="18" charset="0"/>
            <a:cs typeface="Times New Roman" pitchFamily="18" charset="0"/>
          </a:endParaRPr>
        </a:p>
        <a:p>
          <a:pPr marL="171450" lvl="1" indent="-171450" algn="ctr"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FUSION REFLEX </a:t>
          </a:r>
          <a:endParaRPr lang="en-US" sz="1800" kern="1200" dirty="0">
            <a:latin typeface="Times New Roman" pitchFamily="18" charset="0"/>
            <a:cs typeface="Times New Roman" pitchFamily="18" charset="0"/>
          </a:endParaRPr>
        </a:p>
      </dsp:txBody>
      <dsp:txXfrm>
        <a:off x="0" y="628226"/>
        <a:ext cx="5417128" cy="1124786"/>
      </dsp:txXfrm>
    </dsp:sp>
  </dsp:spTree>
</dsp:drawing>
</file>

<file path=ppt/diagrams/drawing3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8218908-6652-46C7-B90D-5F8A3FCBF806}">
      <dsp:nvSpPr>
        <dsp:cNvPr id="0" name=""/>
        <dsp:cNvSpPr/>
      </dsp:nvSpPr>
      <dsp:spPr>
        <a:xfrm>
          <a:off x="0" y="3342"/>
          <a:ext cx="5659582" cy="110575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latin typeface="Times New Roman" pitchFamily="18" charset="0"/>
              <a:cs typeface="Times New Roman" pitchFamily="18" charset="0"/>
            </a:rPr>
            <a:t>Convergent squin</a:t>
          </a:r>
          <a:r>
            <a:rPr lang="en-US" sz="1800" kern="1200" dirty="0" smtClean="0">
              <a:latin typeface="Times New Roman" pitchFamily="18" charset="0"/>
              <a:cs typeface="Times New Roman" pitchFamily="18" charset="0"/>
            </a:rPr>
            <a:t>t</a:t>
          </a:r>
          <a:r>
            <a:rPr lang="sr-Cyrl-CS" sz="1800"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                                                       Uncrossed (Homonymous) Diplopia</a:t>
          </a:r>
          <a:r>
            <a:rPr lang="sr-Cyrl-CS" sz="1800" kern="1200" dirty="0" smtClean="0">
              <a:latin typeface="Times New Roman" pitchFamily="18" charset="0"/>
              <a:cs typeface="Times New Roman" pitchFamily="18" charset="0"/>
            </a:rPr>
            <a:t>                    </a:t>
          </a:r>
          <a:endParaRPr lang="en-US" sz="1800" kern="1200" dirty="0">
            <a:latin typeface="Times New Roman" pitchFamily="18" charset="0"/>
            <a:cs typeface="Times New Roman" pitchFamily="18" charset="0"/>
          </a:endParaRPr>
        </a:p>
      </dsp:txBody>
      <dsp:txXfrm>
        <a:off x="53978" y="57320"/>
        <a:ext cx="5551626" cy="997796"/>
      </dsp:txXfrm>
    </dsp:sp>
    <dsp:sp modelId="{F709A388-8A69-4166-BBA6-A9E03E5A06EA}">
      <dsp:nvSpPr>
        <dsp:cNvPr id="0" name=""/>
        <dsp:cNvSpPr/>
      </dsp:nvSpPr>
      <dsp:spPr>
        <a:xfrm>
          <a:off x="0" y="1109095"/>
          <a:ext cx="5659582" cy="144147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969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image of the observed object on the </a:t>
          </a:r>
          <a:r>
            <a:rPr lang="en-US" sz="1800" kern="1200" dirty="0" err="1" smtClean="0">
              <a:latin typeface="Times New Roman" pitchFamily="18" charset="0"/>
              <a:cs typeface="Times New Roman" pitchFamily="18" charset="0"/>
            </a:rPr>
            <a:t>strabismic</a:t>
          </a:r>
          <a:r>
            <a:rPr lang="en-US" sz="1800" kern="1200" dirty="0" smtClean="0">
              <a:latin typeface="Times New Roman" pitchFamily="18" charset="0"/>
              <a:cs typeface="Times New Roman" pitchFamily="18" charset="0"/>
            </a:rPr>
            <a:t> eye falls nasally from the macula and projects in the space temporally from the image originating from the healthy eye → the double image is located on the same side as the paretic eye</a:t>
          </a:r>
          <a:endParaRPr lang="en-US" sz="1800" kern="1200" dirty="0">
            <a:latin typeface="Times New Roman" pitchFamily="18" charset="0"/>
            <a:cs typeface="Times New Roman" pitchFamily="18" charset="0"/>
          </a:endParaRPr>
        </a:p>
      </dsp:txBody>
      <dsp:txXfrm>
        <a:off x="0" y="1109095"/>
        <a:ext cx="5659582" cy="1441477"/>
      </dsp:txXfrm>
    </dsp:sp>
    <dsp:sp modelId="{920233F4-649B-441B-A61F-81CC45687A31}">
      <dsp:nvSpPr>
        <dsp:cNvPr id="0" name=""/>
        <dsp:cNvSpPr/>
      </dsp:nvSpPr>
      <dsp:spPr>
        <a:xfrm>
          <a:off x="0" y="2550572"/>
          <a:ext cx="5659582" cy="102748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Paralysis of one of the </a:t>
          </a:r>
          <a:r>
            <a:rPr lang="en-US" sz="1800" b="1" u="sng" kern="1200" dirty="0" smtClean="0">
              <a:latin typeface="Times New Roman" pitchFamily="18" charset="0"/>
              <a:cs typeface="Times New Roman" pitchFamily="18" charset="0"/>
            </a:rPr>
            <a:t>abductor</a:t>
          </a:r>
          <a:r>
            <a:rPr lang="en-US" sz="1800" kern="1200" dirty="0" smtClean="0">
              <a:latin typeface="Times New Roman" pitchFamily="18" charset="0"/>
              <a:cs typeface="Times New Roman" pitchFamily="18" charset="0"/>
            </a:rPr>
            <a:t> muscles</a:t>
          </a:r>
          <a:r>
            <a:rPr lang="sr-Cyrl-CS" sz="1800"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m.rectus lateralis, m.obliquus sup. et inf</a:t>
          </a:r>
          <a:endParaRPr lang="en-US" sz="1800" kern="1200" dirty="0">
            <a:latin typeface="Times New Roman" pitchFamily="18" charset="0"/>
            <a:cs typeface="Times New Roman" pitchFamily="18" charset="0"/>
          </a:endParaRPr>
        </a:p>
      </dsp:txBody>
      <dsp:txXfrm>
        <a:off x="50158" y="2600730"/>
        <a:ext cx="5559266" cy="927168"/>
      </dsp:txXfrm>
    </dsp:sp>
  </dsp:spTree>
</dsp:drawing>
</file>

<file path=ppt/diagrams/drawing3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876DEA2-DBA7-4FDB-A321-F6E9C1BF39D3}">
      <dsp:nvSpPr>
        <dsp:cNvPr id="0" name=""/>
        <dsp:cNvSpPr/>
      </dsp:nvSpPr>
      <dsp:spPr>
        <a:xfrm>
          <a:off x="0" y="465"/>
          <a:ext cx="11623963" cy="44286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A general rule: A double image is seen on the side opposite to the direction of the visual axis</a:t>
          </a:r>
          <a:endParaRPr lang="en-US" sz="2000" kern="1200" dirty="0">
            <a:latin typeface="Times New Roman" pitchFamily="18" charset="0"/>
            <a:cs typeface="Times New Roman" pitchFamily="18" charset="0"/>
          </a:endParaRPr>
        </a:p>
      </dsp:txBody>
      <dsp:txXfrm>
        <a:off x="21619" y="22084"/>
        <a:ext cx="11580725" cy="399625"/>
      </dsp:txXfrm>
    </dsp:sp>
    <dsp:sp modelId="{76E65BBE-15E0-46D4-9B1C-19A470C62783}">
      <dsp:nvSpPr>
        <dsp:cNvPr id="0" name=""/>
        <dsp:cNvSpPr/>
      </dsp:nvSpPr>
      <dsp:spPr>
        <a:xfrm>
          <a:off x="0" y="443328"/>
          <a:ext cx="11623963" cy="80311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9061" tIns="25400" rIns="142240" bIns="25400" numCol="1" spcCol="1270" anchor="t" anchorCtr="0">
          <a:noAutofit/>
        </a:bodyPr>
        <a:lstStyle/>
        <a:p>
          <a:pPr marL="228600" lvl="1" indent="-228600" algn="ctr" defTabSz="889000">
            <a:lnSpc>
              <a:spcPct val="90000"/>
            </a:lnSpc>
            <a:spcBef>
              <a:spcPct val="0"/>
            </a:spcBef>
            <a:spcAft>
              <a:spcPct val="20000"/>
            </a:spcAft>
            <a:buChar char="••"/>
          </a:pPr>
          <a:r>
            <a:rPr lang="en-US" sz="2000" kern="1200" dirty="0" smtClean="0">
              <a:latin typeface="Times New Roman" pitchFamily="18" charset="0"/>
              <a:cs typeface="Times New Roman" pitchFamily="18" charset="0"/>
            </a:rPr>
            <a:t>If the visual axes are crossed, the diplopia are uncrossed - and vice versa                                                               If the visual axis of the </a:t>
          </a:r>
          <a:r>
            <a:rPr lang="en-US" sz="2000" kern="1200" dirty="0" err="1" smtClean="0">
              <a:latin typeface="Times New Roman" pitchFamily="18" charset="0"/>
              <a:cs typeface="Times New Roman" pitchFamily="18" charset="0"/>
            </a:rPr>
            <a:t>strabic</a:t>
          </a:r>
          <a:r>
            <a:rPr lang="en-US" sz="2000" kern="1200" dirty="0" smtClean="0">
              <a:latin typeface="Times New Roman" pitchFamily="18" charset="0"/>
              <a:cs typeface="Times New Roman" pitchFamily="18" charset="0"/>
            </a:rPr>
            <a:t> eye goes up, a double image is seen under the observed object - and vice versa</a:t>
          </a:r>
          <a:endParaRPr lang="en-US" sz="2000" kern="1200" dirty="0">
            <a:latin typeface="Times New Roman" pitchFamily="18" charset="0"/>
            <a:cs typeface="Times New Roman" pitchFamily="18" charset="0"/>
          </a:endParaRPr>
        </a:p>
      </dsp:txBody>
      <dsp:txXfrm>
        <a:off x="0" y="443328"/>
        <a:ext cx="11623963" cy="803115"/>
      </dsp:txXfrm>
    </dsp:sp>
  </dsp:spTree>
</dsp:drawing>
</file>

<file path=ppt/diagrams/drawing3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20043E6-8230-4A05-A263-D62C119288C3}">
      <dsp:nvSpPr>
        <dsp:cNvPr id="0" name=""/>
        <dsp:cNvSpPr/>
      </dsp:nvSpPr>
      <dsp:spPr>
        <a:xfrm>
          <a:off x="0" y="21554"/>
          <a:ext cx="5735781" cy="10857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b="1" kern="1200" dirty="0" smtClean="0">
              <a:latin typeface="Times New Roman" pitchFamily="18" charset="0"/>
              <a:cs typeface="Times New Roman" pitchFamily="18" charset="0"/>
            </a:rPr>
            <a:t>Divergent squint</a:t>
          </a:r>
          <a:r>
            <a:rPr lang="sr-Cyrl-CS" sz="1800" b="1" kern="1200" dirty="0" smtClean="0">
              <a:latin typeface="Times New Roman" pitchFamily="18" charset="0"/>
              <a:cs typeface="Times New Roman" pitchFamily="18" charset="0"/>
            </a:rPr>
            <a:t>              </a:t>
          </a:r>
          <a:r>
            <a:rPr lang="en-US" sz="1800" b="1"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Crossed (Heteronymous) Diplopia</a:t>
          </a:r>
          <a:endParaRPr lang="en-US" sz="1800" kern="1200" dirty="0">
            <a:latin typeface="Times New Roman" pitchFamily="18" charset="0"/>
            <a:cs typeface="Times New Roman" pitchFamily="18" charset="0"/>
          </a:endParaRPr>
        </a:p>
      </dsp:txBody>
      <dsp:txXfrm>
        <a:off x="53002" y="74556"/>
        <a:ext cx="5629777" cy="979756"/>
      </dsp:txXfrm>
    </dsp:sp>
    <dsp:sp modelId="{22F14FF7-5CB9-47A2-A189-95F28876B6A4}">
      <dsp:nvSpPr>
        <dsp:cNvPr id="0" name=""/>
        <dsp:cNvSpPr/>
      </dsp:nvSpPr>
      <dsp:spPr>
        <a:xfrm>
          <a:off x="0" y="1107314"/>
          <a:ext cx="5735781" cy="127388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2111"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image of the observed object on the </a:t>
          </a:r>
          <a:r>
            <a:rPr lang="en-US" sz="1800" kern="1200" dirty="0" err="1" smtClean="0">
              <a:latin typeface="Times New Roman" pitchFamily="18" charset="0"/>
              <a:cs typeface="Times New Roman" pitchFamily="18" charset="0"/>
            </a:rPr>
            <a:t>strabismic</a:t>
          </a:r>
          <a:r>
            <a:rPr lang="en-US" sz="1800" kern="1200" dirty="0" smtClean="0">
              <a:latin typeface="Times New Roman" pitchFamily="18" charset="0"/>
              <a:cs typeface="Times New Roman" pitchFamily="18" charset="0"/>
            </a:rPr>
            <a:t> eye falls temporally from the macule and is projected in the space nasally from the image originating from the healthy eye → the double image is located on the opposite side of the paretic eye</a:t>
          </a:r>
          <a:endParaRPr lang="en-US" sz="1800" kern="1200" dirty="0">
            <a:latin typeface="Times New Roman" pitchFamily="18" charset="0"/>
            <a:cs typeface="Times New Roman" pitchFamily="18" charset="0"/>
          </a:endParaRPr>
        </a:p>
      </dsp:txBody>
      <dsp:txXfrm>
        <a:off x="0" y="1107314"/>
        <a:ext cx="5735781" cy="1273883"/>
      </dsp:txXfrm>
    </dsp:sp>
    <dsp:sp modelId="{EA5DD347-5674-44B8-9759-9733461AEB17}">
      <dsp:nvSpPr>
        <dsp:cNvPr id="0" name=""/>
        <dsp:cNvSpPr/>
      </dsp:nvSpPr>
      <dsp:spPr>
        <a:xfrm>
          <a:off x="0" y="2381198"/>
          <a:ext cx="5735781" cy="117864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sr-Cyrl-CS" sz="1800"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Paralysis of one of the </a:t>
          </a:r>
          <a:r>
            <a:rPr lang="en-US" sz="1800" b="1" u="sng" kern="1200" dirty="0" smtClean="0">
              <a:latin typeface="Times New Roman" pitchFamily="18" charset="0"/>
              <a:cs typeface="Times New Roman" pitchFamily="18" charset="0"/>
            </a:rPr>
            <a:t>adductor </a:t>
          </a:r>
          <a:r>
            <a:rPr lang="en-US" sz="1800" kern="1200" dirty="0" smtClean="0">
              <a:latin typeface="Times New Roman" pitchFamily="18" charset="0"/>
              <a:cs typeface="Times New Roman" pitchFamily="18" charset="0"/>
            </a:rPr>
            <a:t>muscles                                    </a:t>
          </a:r>
          <a:r>
            <a:rPr lang="sr-Latn-CS" sz="1800" kern="1200" dirty="0" smtClean="0">
              <a:latin typeface="Times New Roman" pitchFamily="18" charset="0"/>
              <a:cs typeface="Times New Roman" pitchFamily="18" charset="0"/>
            </a:rPr>
            <a:t>m.rectus medialis,superior, inferior</a:t>
          </a:r>
          <a:endParaRPr lang="en-US" sz="1800" kern="1200" dirty="0">
            <a:latin typeface="Times New Roman" pitchFamily="18" charset="0"/>
            <a:cs typeface="Times New Roman" pitchFamily="18" charset="0"/>
          </a:endParaRPr>
        </a:p>
      </dsp:txBody>
      <dsp:txXfrm>
        <a:off x="57537" y="2438735"/>
        <a:ext cx="5620707" cy="1063572"/>
      </dsp:txXfrm>
    </dsp:sp>
  </dsp:spTree>
</dsp:drawing>
</file>

<file path=ppt/diagrams/drawing3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AB00DB-BB11-41C9-B651-672D09EEB170}">
      <dsp:nvSpPr>
        <dsp:cNvPr id="0" name=""/>
        <dsp:cNvSpPr/>
      </dsp:nvSpPr>
      <dsp:spPr>
        <a:xfrm>
          <a:off x="0" y="35368"/>
          <a:ext cx="4481945" cy="12548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UNCROSSED (HOMONYMOUS) DIPLOPIA CONVERGENT SQUINT</a:t>
          </a:r>
          <a:endParaRPr lang="en-US" sz="2400" kern="1200" dirty="0">
            <a:latin typeface="Times New Roman" panose="02020603050405020304" pitchFamily="18" charset="0"/>
            <a:cs typeface="Times New Roman" panose="02020603050405020304" pitchFamily="18" charset="0"/>
          </a:endParaRPr>
        </a:p>
      </dsp:txBody>
      <dsp:txXfrm>
        <a:off x="61256" y="96624"/>
        <a:ext cx="4359433" cy="1132313"/>
      </dsp:txXfrm>
    </dsp:sp>
  </dsp:spTree>
</dsp:drawing>
</file>

<file path=ppt/diagrams/drawing3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AAB00DB-BB11-41C9-B651-672D09EEB170}">
      <dsp:nvSpPr>
        <dsp:cNvPr id="0" name=""/>
        <dsp:cNvSpPr/>
      </dsp:nvSpPr>
      <dsp:spPr>
        <a:xfrm>
          <a:off x="0" y="0"/>
          <a:ext cx="4973782" cy="12548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CROSSED                          (HETERONYMOUS) DIPLOPIA                        DIVERGENT SQUINT</a:t>
          </a:r>
          <a:endParaRPr lang="en-US" sz="2400" kern="1200" dirty="0">
            <a:latin typeface="Times New Roman" panose="02020603050405020304" pitchFamily="18" charset="0"/>
            <a:cs typeface="Times New Roman" panose="02020603050405020304" pitchFamily="18" charset="0"/>
          </a:endParaRPr>
        </a:p>
      </dsp:txBody>
      <dsp:txXfrm>
        <a:off x="61256" y="61256"/>
        <a:ext cx="4851270" cy="1132313"/>
      </dsp:txXfrm>
    </dsp:sp>
  </dsp:spTree>
</dsp:drawing>
</file>

<file path=ppt/diagrams/drawing3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449B222-0C95-43F8-84BF-BF4DB4134D8D}">
      <dsp:nvSpPr>
        <dsp:cNvPr id="0" name=""/>
        <dsp:cNvSpPr/>
      </dsp:nvSpPr>
      <dsp:spPr>
        <a:xfrm>
          <a:off x="0" y="1167"/>
          <a:ext cx="11499272" cy="5406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Compensatory mechanism for Diplopia- An abnormal head posture (Ocular torticollis)</a:t>
          </a:r>
          <a:endParaRPr lang="en-US" sz="2000" kern="1200" dirty="0">
            <a:latin typeface="Times New Roman" panose="02020603050405020304" pitchFamily="18" charset="0"/>
            <a:cs typeface="Times New Roman" panose="02020603050405020304" pitchFamily="18" charset="0"/>
          </a:endParaRPr>
        </a:p>
      </dsp:txBody>
      <dsp:txXfrm>
        <a:off x="26393" y="27560"/>
        <a:ext cx="11446486" cy="487881"/>
      </dsp:txXfrm>
    </dsp:sp>
    <dsp:sp modelId="{856715A5-3098-492D-92C9-7AA07A322D95}">
      <dsp:nvSpPr>
        <dsp:cNvPr id="0" name=""/>
        <dsp:cNvSpPr/>
      </dsp:nvSpPr>
      <dsp:spPr>
        <a:xfrm>
          <a:off x="0" y="541835"/>
          <a:ext cx="11499272" cy="83720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10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Occurs in adults who cannot suppresses or in children who have good binocular vision potential</a:t>
          </a:r>
          <a:endParaRPr lang="en-US" sz="1800"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The purpose of adopting an abnormal head posture is to turn the eyes as far away as possible from the field of action of the week muscle</a:t>
          </a:r>
          <a:endParaRPr lang="en-US" sz="1800" kern="1200" dirty="0">
            <a:latin typeface="Times New Roman" panose="02020603050405020304" pitchFamily="18" charset="0"/>
            <a:cs typeface="Times New Roman" panose="02020603050405020304" pitchFamily="18" charset="0"/>
          </a:endParaRPr>
        </a:p>
      </dsp:txBody>
      <dsp:txXfrm>
        <a:off x="0" y="541835"/>
        <a:ext cx="11499272" cy="837204"/>
      </dsp:txXfrm>
    </dsp:sp>
    <dsp:sp modelId="{E2FAEADC-70FD-4BDC-919D-373F757FDE6C}">
      <dsp:nvSpPr>
        <dsp:cNvPr id="0" name=""/>
        <dsp:cNvSpPr/>
      </dsp:nvSpPr>
      <dsp:spPr>
        <a:xfrm>
          <a:off x="0" y="1380208"/>
          <a:ext cx="11499272" cy="54066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This involves turning the head into direction of the field of action of the weak muscle so that the eyes are then automatically turned in the opposite direction</a:t>
          </a:r>
          <a:endParaRPr lang="en-US" sz="2000" kern="1200" dirty="0">
            <a:latin typeface="Times New Roman" panose="02020603050405020304" pitchFamily="18" charset="0"/>
            <a:cs typeface="Times New Roman" panose="02020603050405020304" pitchFamily="18" charset="0"/>
          </a:endParaRPr>
        </a:p>
      </dsp:txBody>
      <dsp:txXfrm>
        <a:off x="26393" y="1406601"/>
        <a:ext cx="11446486" cy="487881"/>
      </dsp:txXfrm>
    </dsp:sp>
  </dsp:spTree>
</dsp:drawing>
</file>

<file path=ppt/diagrams/drawing3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BC52540-595B-4B6D-9F4F-CE54A832D69A}">
      <dsp:nvSpPr>
        <dsp:cNvPr id="0" name=""/>
        <dsp:cNvSpPr/>
      </dsp:nvSpPr>
      <dsp:spPr>
        <a:xfrm>
          <a:off x="0" y="18487"/>
          <a:ext cx="5729508" cy="449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A horizontal deviation</a:t>
          </a:r>
          <a:endParaRPr lang="en-US" sz="1800" kern="1200" dirty="0">
            <a:latin typeface="Times New Roman" panose="02020603050405020304" pitchFamily="18" charset="0"/>
            <a:cs typeface="Times New Roman" panose="02020603050405020304" pitchFamily="18" charset="0"/>
          </a:endParaRPr>
        </a:p>
      </dsp:txBody>
      <dsp:txXfrm>
        <a:off x="21932" y="40419"/>
        <a:ext cx="5685644" cy="405416"/>
      </dsp:txXfrm>
    </dsp:sp>
    <dsp:sp modelId="{CABFDAA2-BF37-49A7-81A9-47CF382785AD}">
      <dsp:nvSpPr>
        <dsp:cNvPr id="0" name=""/>
        <dsp:cNvSpPr/>
      </dsp:nvSpPr>
      <dsp:spPr>
        <a:xfrm>
          <a:off x="0" y="467767"/>
          <a:ext cx="5729508" cy="993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191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Is compensated by a </a:t>
          </a:r>
          <a:r>
            <a:rPr lang="en-US" sz="1800" b="1" u="sng" kern="1200" dirty="0" smtClean="0">
              <a:latin typeface="Times New Roman" panose="02020603050405020304" pitchFamily="18" charset="0"/>
              <a:cs typeface="Times New Roman" panose="02020603050405020304" pitchFamily="18" charset="0"/>
            </a:rPr>
            <a:t>face turn</a:t>
          </a:r>
          <a:r>
            <a:rPr lang="en-US" sz="1800" kern="1200" dirty="0" smtClean="0">
              <a:latin typeface="Times New Roman" panose="02020603050405020304" pitchFamily="18" charset="0"/>
              <a:cs typeface="Times New Roman" panose="02020603050405020304" pitchFamily="18" charset="0"/>
            </a:rPr>
            <a:t>. For example, if one of the muscle that turn the eye to the left is </a:t>
          </a:r>
          <a:r>
            <a:rPr lang="en-US" sz="1800" kern="1200" dirty="0" err="1" smtClean="0">
              <a:latin typeface="Times New Roman" panose="02020603050405020304" pitchFamily="18" charset="0"/>
              <a:cs typeface="Times New Roman" panose="02020603050405020304" pitchFamily="18" charset="0"/>
            </a:rPr>
            <a:t>paralysed</a:t>
          </a:r>
          <a:r>
            <a:rPr lang="en-US" sz="1800" kern="1200" dirty="0" smtClean="0">
              <a:latin typeface="Times New Roman" panose="02020603050405020304" pitchFamily="18" charset="0"/>
              <a:cs typeface="Times New Roman" panose="02020603050405020304" pitchFamily="18" charset="0"/>
            </a:rPr>
            <a:t>, the face will also be turned to the left so that the eyes will then be automatically deviated to the right  </a:t>
          </a:r>
          <a:endParaRPr lang="en-US" sz="1800" kern="1200" dirty="0">
            <a:latin typeface="Times New Roman" panose="02020603050405020304" pitchFamily="18" charset="0"/>
            <a:cs typeface="Times New Roman" panose="02020603050405020304" pitchFamily="18" charset="0"/>
          </a:endParaRPr>
        </a:p>
      </dsp:txBody>
      <dsp:txXfrm>
        <a:off x="0" y="467767"/>
        <a:ext cx="5729508" cy="993600"/>
      </dsp:txXfrm>
    </dsp:sp>
    <dsp:sp modelId="{BC813B24-AA34-4C7E-86C2-D423F7CE476C}">
      <dsp:nvSpPr>
        <dsp:cNvPr id="0" name=""/>
        <dsp:cNvSpPr/>
      </dsp:nvSpPr>
      <dsp:spPr>
        <a:xfrm>
          <a:off x="0" y="1406251"/>
          <a:ext cx="5729508" cy="449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A vertical deviation</a:t>
          </a:r>
          <a:endParaRPr lang="en-US" sz="1800" kern="1200" dirty="0">
            <a:latin typeface="Times New Roman" panose="02020603050405020304" pitchFamily="18" charset="0"/>
            <a:cs typeface="Times New Roman" panose="02020603050405020304" pitchFamily="18" charset="0"/>
          </a:endParaRPr>
        </a:p>
      </dsp:txBody>
      <dsp:txXfrm>
        <a:off x="21932" y="1428183"/>
        <a:ext cx="5685644" cy="405416"/>
      </dsp:txXfrm>
    </dsp:sp>
    <dsp:sp modelId="{32FC8529-B157-45B1-A95A-03C211E5B4DB}">
      <dsp:nvSpPr>
        <dsp:cNvPr id="0" name=""/>
        <dsp:cNvSpPr/>
      </dsp:nvSpPr>
      <dsp:spPr>
        <a:xfrm>
          <a:off x="0" y="1910648"/>
          <a:ext cx="5729508" cy="7576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191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Is compensated by </a:t>
          </a:r>
          <a:r>
            <a:rPr lang="en-US" sz="1800" b="1" u="sng" kern="1200" dirty="0" smtClean="0">
              <a:latin typeface="Times New Roman" panose="02020603050405020304" pitchFamily="18" charset="0"/>
              <a:cs typeface="Times New Roman" panose="02020603050405020304" pitchFamily="18" charset="0"/>
            </a:rPr>
            <a:t>elevation or depression of the chin</a:t>
          </a:r>
          <a:r>
            <a:rPr lang="en-US" sz="1800" kern="1200" dirty="0" smtClean="0">
              <a:latin typeface="Times New Roman" panose="02020603050405020304" pitchFamily="18" charset="0"/>
              <a:cs typeface="Times New Roman" panose="02020603050405020304" pitchFamily="18" charset="0"/>
            </a:rPr>
            <a:t>. If one of the elevators is week, the patient will elevate the chin so that the eyes then become depressed</a:t>
          </a:r>
          <a:endParaRPr lang="en-US" sz="1800" kern="1200" dirty="0">
            <a:latin typeface="Times New Roman" panose="02020603050405020304" pitchFamily="18" charset="0"/>
            <a:cs typeface="Times New Roman" panose="02020603050405020304" pitchFamily="18" charset="0"/>
          </a:endParaRPr>
        </a:p>
      </dsp:txBody>
      <dsp:txXfrm>
        <a:off x="0" y="1910648"/>
        <a:ext cx="5729508" cy="757620"/>
      </dsp:txXfrm>
    </dsp:sp>
    <dsp:sp modelId="{8DC29683-A346-46BD-A823-FE5C18ED9BEF}">
      <dsp:nvSpPr>
        <dsp:cNvPr id="0" name=""/>
        <dsp:cNvSpPr/>
      </dsp:nvSpPr>
      <dsp:spPr>
        <a:xfrm>
          <a:off x="0" y="2668268"/>
          <a:ext cx="5729508" cy="4492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A torsional deviation</a:t>
          </a:r>
          <a:endParaRPr lang="en-US" sz="1800" kern="1200" dirty="0">
            <a:latin typeface="Times New Roman" panose="02020603050405020304" pitchFamily="18" charset="0"/>
            <a:cs typeface="Times New Roman" panose="02020603050405020304" pitchFamily="18" charset="0"/>
          </a:endParaRPr>
        </a:p>
      </dsp:txBody>
      <dsp:txXfrm>
        <a:off x="21932" y="2690200"/>
        <a:ext cx="5685644" cy="405416"/>
      </dsp:txXfrm>
    </dsp:sp>
    <dsp:sp modelId="{097A689E-925C-4694-A61E-218A2B6EB378}">
      <dsp:nvSpPr>
        <dsp:cNvPr id="0" name=""/>
        <dsp:cNvSpPr/>
      </dsp:nvSpPr>
      <dsp:spPr>
        <a:xfrm>
          <a:off x="0" y="3117547"/>
          <a:ext cx="5729508" cy="1242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8191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Is compensated by a </a:t>
          </a:r>
          <a:r>
            <a:rPr lang="en-US" sz="1800" b="1" u="sng" kern="1200" dirty="0" smtClean="0">
              <a:latin typeface="Times New Roman" panose="02020603050405020304" pitchFamily="18" charset="0"/>
              <a:cs typeface="Times New Roman" panose="02020603050405020304" pitchFamily="18" charset="0"/>
            </a:rPr>
            <a:t>head tilt</a:t>
          </a:r>
          <a:r>
            <a:rPr lang="en-US" sz="1800" kern="1200" dirty="0" smtClean="0">
              <a:latin typeface="Times New Roman" panose="02020603050405020304" pitchFamily="18" charset="0"/>
              <a:cs typeface="Times New Roman" panose="02020603050405020304" pitchFamily="18" charset="0"/>
            </a:rPr>
            <a:t> to one shoulder or the other. If, for example an </a:t>
          </a:r>
          <a:r>
            <a:rPr lang="en-US" sz="1800" kern="1200" dirty="0" err="1" smtClean="0">
              <a:latin typeface="Times New Roman" panose="02020603050405020304" pitchFamily="18" charset="0"/>
              <a:cs typeface="Times New Roman" panose="02020603050405020304" pitchFamily="18" charset="0"/>
            </a:rPr>
            <a:t>intorter</a:t>
          </a:r>
          <a:r>
            <a:rPr lang="en-US" sz="1800" kern="1200" dirty="0" smtClean="0">
              <a:latin typeface="Times New Roman" panose="02020603050405020304" pitchFamily="18" charset="0"/>
              <a:cs typeface="Times New Roman" panose="02020603050405020304" pitchFamily="18" charset="0"/>
            </a:rPr>
            <a:t> such as right superior oblique is </a:t>
          </a:r>
          <a:r>
            <a:rPr lang="en-US" sz="1800" kern="1200" dirty="0" err="1" smtClean="0">
              <a:latin typeface="Times New Roman" panose="02020603050405020304" pitchFamily="18" charset="0"/>
              <a:cs typeface="Times New Roman" panose="02020603050405020304" pitchFamily="18" charset="0"/>
            </a:rPr>
            <a:t>paralysed</a:t>
          </a:r>
          <a:r>
            <a:rPr lang="en-US" sz="1800" kern="1200" dirty="0" smtClean="0">
              <a:latin typeface="Times New Roman" panose="02020603050405020304" pitchFamily="18" charset="0"/>
              <a:cs typeface="Times New Roman" panose="02020603050405020304" pitchFamily="18" charset="0"/>
            </a:rPr>
            <a:t>, the eye will become  extorted. To compensate for this and cause the left aye to </a:t>
          </a:r>
          <a:r>
            <a:rPr lang="en-US" sz="1800" kern="1200" dirty="0" err="1" smtClean="0">
              <a:latin typeface="Times New Roman" panose="02020603050405020304" pitchFamily="18" charset="0"/>
              <a:cs typeface="Times New Roman" panose="02020603050405020304" pitchFamily="18" charset="0"/>
            </a:rPr>
            <a:t>intort</a:t>
          </a:r>
          <a:r>
            <a:rPr lang="en-US" sz="1800" kern="1200" dirty="0" smtClean="0">
              <a:latin typeface="Times New Roman" panose="02020603050405020304" pitchFamily="18" charset="0"/>
              <a:cs typeface="Times New Roman" panose="02020603050405020304" pitchFamily="18" charset="0"/>
            </a:rPr>
            <a:t>, the head will have to be tilted to the left shoulder </a:t>
          </a:r>
          <a:endParaRPr lang="en-US" sz="1800" kern="1200" dirty="0">
            <a:latin typeface="Times New Roman" panose="02020603050405020304" pitchFamily="18" charset="0"/>
            <a:cs typeface="Times New Roman" panose="02020603050405020304" pitchFamily="18" charset="0"/>
          </a:endParaRPr>
        </a:p>
      </dsp:txBody>
      <dsp:txXfrm>
        <a:off x="0" y="3117547"/>
        <a:ext cx="5729508" cy="1242000"/>
      </dsp:txXfrm>
    </dsp:sp>
  </dsp:spTree>
</dsp:drawing>
</file>

<file path=ppt/diagrams/drawing3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D76861B-F22B-41E1-B094-27BECAADC506}">
      <dsp:nvSpPr>
        <dsp:cNvPr id="0" name=""/>
        <dsp:cNvSpPr/>
      </dsp:nvSpPr>
      <dsp:spPr>
        <a:xfrm rot="5400000">
          <a:off x="5011252" y="-2856777"/>
          <a:ext cx="1039088" cy="678035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itchFamily="18" charset="0"/>
              <a:cs typeface="Times New Roman" pitchFamily="18" charset="0"/>
            </a:rPr>
            <a:t>THE RED GLASS DIPLOPIA TEST (Subjective method</a:t>
          </a:r>
          <a:endParaRPr lang="en-US" sz="2000" kern="1200" dirty="0">
            <a:latin typeface="Times New Roman" pitchFamily="18" charset="0"/>
            <a:cs typeface="Times New Roman" pitchFamily="18" charset="0"/>
          </a:endParaRPr>
        </a:p>
        <a:p>
          <a:pPr marL="228600" lvl="1" indent="-228600" algn="l" defTabSz="889000">
            <a:lnSpc>
              <a:spcPct val="90000"/>
            </a:lnSpc>
            <a:spcBef>
              <a:spcPct val="0"/>
            </a:spcBef>
            <a:spcAft>
              <a:spcPct val="15000"/>
            </a:spcAft>
            <a:buChar char="••"/>
          </a:pPr>
          <a:r>
            <a:rPr lang="sr-Latn-CS" sz="2000" kern="1200" dirty="0" smtClean="0">
              <a:latin typeface="Times New Roman" pitchFamily="18" charset="0"/>
              <a:cs typeface="Times New Roman" pitchFamily="18" charset="0"/>
            </a:rPr>
            <a:t>HESS LANCASTER </a:t>
          </a:r>
          <a:r>
            <a:rPr lang="en-US" sz="2000" kern="1200" dirty="0" smtClean="0">
              <a:latin typeface="Times New Roman" pitchFamily="18" charset="0"/>
              <a:cs typeface="Times New Roman" pitchFamily="18" charset="0"/>
            </a:rPr>
            <a:t>TEST (Objective method)</a:t>
          </a:r>
          <a:endParaRPr lang="en-US" sz="2000" kern="1200" dirty="0">
            <a:latin typeface="Times New Roman" pitchFamily="18" charset="0"/>
            <a:cs typeface="Times New Roman" pitchFamily="18" charset="0"/>
          </a:endParaRPr>
        </a:p>
      </dsp:txBody>
      <dsp:txXfrm rot="-5400000">
        <a:off x="2140619" y="64580"/>
        <a:ext cx="6729631" cy="937640"/>
      </dsp:txXfrm>
    </dsp:sp>
    <dsp:sp modelId="{FCE353E5-86AA-4DE8-9309-382CD3C8C576}">
      <dsp:nvSpPr>
        <dsp:cNvPr id="0" name=""/>
        <dsp:cNvSpPr/>
      </dsp:nvSpPr>
      <dsp:spPr>
        <a:xfrm>
          <a:off x="1352" y="520"/>
          <a:ext cx="2139267" cy="10657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DIPLOPIA EXAMINATION </a:t>
          </a:r>
          <a:endParaRPr lang="en-US" sz="1800" kern="1200" dirty="0">
            <a:latin typeface="Times New Roman" pitchFamily="18" charset="0"/>
            <a:cs typeface="Times New Roman" pitchFamily="18" charset="0"/>
          </a:endParaRPr>
        </a:p>
      </dsp:txBody>
      <dsp:txXfrm>
        <a:off x="53378" y="52546"/>
        <a:ext cx="2035215" cy="961706"/>
      </dsp:txXfrm>
    </dsp:sp>
  </dsp:spTree>
</dsp:drawing>
</file>

<file path=ppt/diagrams/drawing3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78927AC-D305-4268-B114-966CA155EF8B}">
      <dsp:nvSpPr>
        <dsp:cNvPr id="0" name=""/>
        <dsp:cNvSpPr/>
      </dsp:nvSpPr>
      <dsp:spPr>
        <a:xfrm>
          <a:off x="0" y="0"/>
          <a:ext cx="6553200" cy="60719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THE RED GLASS DIPLOPIA TEST </a:t>
          </a:r>
          <a:endParaRPr lang="en-US" sz="1600" kern="1200" dirty="0">
            <a:latin typeface="Times New Roman" pitchFamily="18" charset="0"/>
            <a:cs typeface="Times New Roman" pitchFamily="18" charset="0"/>
          </a:endParaRPr>
        </a:p>
      </dsp:txBody>
      <dsp:txXfrm>
        <a:off x="29641" y="29641"/>
        <a:ext cx="6493918" cy="547913"/>
      </dsp:txXfrm>
    </dsp:sp>
    <dsp:sp modelId="{7C7118AA-ADC4-4CCD-BC26-1C89BE0EAB8F}">
      <dsp:nvSpPr>
        <dsp:cNvPr id="0" name=""/>
        <dsp:cNvSpPr/>
      </dsp:nvSpPr>
      <dsp:spPr>
        <a:xfrm>
          <a:off x="0" y="697248"/>
          <a:ext cx="6553200" cy="189571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8064"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red glass is usually placed in front of the right one</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patient looks at a light source (</a:t>
          </a:r>
          <a:r>
            <a:rPr lang="en-US" sz="1800" kern="1200" dirty="0" err="1" smtClean="0">
              <a:latin typeface="Times New Roman" pitchFamily="18" charset="0"/>
              <a:cs typeface="Times New Roman" pitchFamily="18" charset="0"/>
            </a:rPr>
            <a:t>eg</a:t>
          </a:r>
          <a:r>
            <a:rPr lang="en-US" sz="1800" kern="1200" dirty="0" smtClean="0">
              <a:latin typeface="Times New Roman" pitchFamily="18" charset="0"/>
              <a:cs typeface="Times New Roman" pitchFamily="18" charset="0"/>
            </a:rPr>
            <a:t> a candle)</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light source is seen by the fovea of the fixating eye and the </a:t>
          </a:r>
          <a:r>
            <a:rPr lang="en-US" sz="1800" kern="1200" dirty="0" err="1" smtClean="0">
              <a:latin typeface="Times New Roman" pitchFamily="18" charset="0"/>
              <a:cs typeface="Times New Roman" pitchFamily="18" charset="0"/>
            </a:rPr>
            <a:t>extrafovelar</a:t>
          </a:r>
          <a:r>
            <a:rPr lang="en-US" sz="1800" kern="1200" dirty="0" smtClean="0">
              <a:latin typeface="Times New Roman" pitchFamily="18" charset="0"/>
              <a:cs typeface="Times New Roman" pitchFamily="18" charset="0"/>
            </a:rPr>
            <a:t> point of the paretic eye</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2 images of the light source (red and yellow) which are the most distant from each other in the direction of action of the paretic muscle</a:t>
          </a:r>
          <a:endParaRPr lang="en-US" sz="1800" kern="1200" dirty="0">
            <a:latin typeface="Times New Roman" pitchFamily="18" charset="0"/>
            <a:cs typeface="Times New Roman" pitchFamily="18" charset="0"/>
          </a:endParaRPr>
        </a:p>
      </dsp:txBody>
      <dsp:txXfrm>
        <a:off x="0" y="697248"/>
        <a:ext cx="6553200" cy="1895718"/>
      </dsp:txXfrm>
    </dsp:sp>
    <dsp:sp modelId="{E520DFCB-507F-4D77-8447-8D922A5A64F6}">
      <dsp:nvSpPr>
        <dsp:cNvPr id="0" name=""/>
        <dsp:cNvSpPr/>
      </dsp:nvSpPr>
      <dsp:spPr>
        <a:xfrm>
          <a:off x="0" y="2592966"/>
          <a:ext cx="6553200" cy="46083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The questions?</a:t>
          </a:r>
          <a:endParaRPr lang="en-US" sz="1800" kern="1200" dirty="0">
            <a:latin typeface="Times New Roman" pitchFamily="18" charset="0"/>
            <a:cs typeface="Times New Roman" pitchFamily="18" charset="0"/>
          </a:endParaRPr>
        </a:p>
      </dsp:txBody>
      <dsp:txXfrm>
        <a:off x="22496" y="2615462"/>
        <a:ext cx="6508208" cy="415846"/>
      </dsp:txXfrm>
    </dsp:sp>
    <dsp:sp modelId="{870F1023-AD95-4D9F-B43B-1632D601D164}">
      <dsp:nvSpPr>
        <dsp:cNvPr id="0" name=""/>
        <dsp:cNvSpPr/>
      </dsp:nvSpPr>
      <dsp:spPr>
        <a:xfrm>
          <a:off x="0" y="3053805"/>
          <a:ext cx="6553200" cy="211394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08064"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How many images are there (one or two)?</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Where is the red image (right or left)?</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Does the distance between the images increase when looking to the right or left?</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Are the images in the same plane?</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Do the images move away from each other when you look up or down?</a:t>
          </a:r>
          <a:endParaRPr lang="en-US" sz="1800" kern="1200" dirty="0">
            <a:latin typeface="Times New Roman" pitchFamily="18" charset="0"/>
            <a:cs typeface="Times New Roman" pitchFamily="18" charset="0"/>
          </a:endParaRPr>
        </a:p>
      </dsp:txBody>
      <dsp:txXfrm>
        <a:off x="0" y="3053805"/>
        <a:ext cx="6553200" cy="2113941"/>
      </dsp:txXfrm>
    </dsp:sp>
  </dsp:spTree>
</dsp:drawing>
</file>

<file path=ppt/diagrams/drawing3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986B89A-9EEA-46CA-BD9B-8B8309E54BE1}">
      <dsp:nvSpPr>
        <dsp:cNvPr id="0" name=""/>
        <dsp:cNvSpPr/>
      </dsp:nvSpPr>
      <dsp:spPr>
        <a:xfrm>
          <a:off x="0" y="15676"/>
          <a:ext cx="5486400" cy="786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VERTICAL DIPLOPIA                                     (</a:t>
          </a:r>
          <a:r>
            <a:rPr lang="en-US" sz="2000" kern="1200" dirty="0" err="1" smtClean="0">
              <a:latin typeface="Times New Roman" panose="02020603050405020304" pitchFamily="18" charset="0"/>
              <a:cs typeface="Times New Roman" panose="02020603050405020304" pitchFamily="18" charset="0"/>
            </a:rPr>
            <a:t>Hypertropia</a:t>
          </a: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Hypotropia</a:t>
          </a:r>
          <a:r>
            <a:rPr lang="en-US" sz="2000" kern="1200" dirty="0" smtClean="0">
              <a:latin typeface="Times New Roman" panose="02020603050405020304" pitchFamily="18" charset="0"/>
              <a:cs typeface="Times New Roman" panose="02020603050405020304" pitchFamily="18" charset="0"/>
            </a:rPr>
            <a:t>)</a:t>
          </a:r>
          <a:endParaRPr lang="en-US" sz="2000" kern="1200" dirty="0">
            <a:latin typeface="Times New Roman" panose="02020603050405020304" pitchFamily="18" charset="0"/>
            <a:cs typeface="Times New Roman" panose="02020603050405020304" pitchFamily="18" charset="0"/>
          </a:endParaRPr>
        </a:p>
      </dsp:txBody>
      <dsp:txXfrm>
        <a:off x="38381" y="54057"/>
        <a:ext cx="5409638" cy="709478"/>
      </dsp:txXfrm>
    </dsp:sp>
    <dsp:sp modelId="{C34B3B80-BAB8-4AC8-B48E-D81FCA992108}">
      <dsp:nvSpPr>
        <dsp:cNvPr id="0" name=""/>
        <dsp:cNvSpPr/>
      </dsp:nvSpPr>
      <dsp:spPr>
        <a:xfrm>
          <a:off x="0" y="922876"/>
          <a:ext cx="5486400" cy="786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sr-Cyrl-RS" sz="2000" kern="1200" dirty="0" smtClean="0">
              <a:latin typeface="Times New Roman" panose="02020603050405020304" pitchFamily="18" charset="0"/>
              <a:cs typeface="Times New Roman" panose="02020603050405020304" pitchFamily="18" charset="0"/>
            </a:rPr>
            <a:t>ЕЛЕВАТОРИ (</a:t>
          </a:r>
          <a:r>
            <a:rPr lang="en-US" sz="2000" kern="1200" dirty="0" err="1" smtClean="0">
              <a:latin typeface="Times New Roman" panose="02020603050405020304" pitchFamily="18" charset="0"/>
              <a:cs typeface="Times New Roman" panose="02020603050405020304" pitchFamily="18" charset="0"/>
            </a:rPr>
            <a:t>m.r.superior</a:t>
          </a: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m.obl.inferior</a:t>
          </a:r>
          <a:r>
            <a:rPr lang="en-US" sz="2000" kern="1200" dirty="0" smtClean="0">
              <a:latin typeface="Times New Roman" panose="02020603050405020304" pitchFamily="18" charset="0"/>
              <a:cs typeface="Times New Roman" panose="02020603050405020304" pitchFamily="18" charset="0"/>
            </a:rPr>
            <a:t>)</a:t>
          </a:r>
        </a:p>
      </dsp:txBody>
      <dsp:txXfrm>
        <a:off x="38381" y="961257"/>
        <a:ext cx="5409638" cy="709478"/>
      </dsp:txXfrm>
    </dsp:sp>
    <dsp:sp modelId="{1AE81877-C619-4563-B29F-690947FC0124}">
      <dsp:nvSpPr>
        <dsp:cNvPr id="0" name=""/>
        <dsp:cNvSpPr/>
      </dsp:nvSpPr>
      <dsp:spPr>
        <a:xfrm>
          <a:off x="0" y="1709116"/>
          <a:ext cx="5486400" cy="695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193" tIns="25400" rIns="142240" bIns="25400" numCol="1" spcCol="1270" anchor="t" anchorCtr="0">
          <a:noAutofit/>
        </a:bodyPr>
        <a:lstStyle/>
        <a:p>
          <a:pPr marL="228600" lvl="1" indent="-228600" algn="ctr"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Diplopia decreases when the gaze descends below the horizontal line</a:t>
          </a:r>
          <a:endParaRPr lang="en-US" sz="2000" kern="1200" dirty="0">
            <a:latin typeface="Times New Roman" panose="02020603050405020304" pitchFamily="18" charset="0"/>
            <a:cs typeface="Times New Roman" panose="02020603050405020304" pitchFamily="18" charset="0"/>
          </a:endParaRPr>
        </a:p>
      </dsp:txBody>
      <dsp:txXfrm>
        <a:off x="0" y="1709116"/>
        <a:ext cx="5486400" cy="695520"/>
      </dsp:txXfrm>
    </dsp:sp>
    <dsp:sp modelId="{01F1E90F-507A-468D-9BA0-C2D80AAF0271}">
      <dsp:nvSpPr>
        <dsp:cNvPr id="0" name=""/>
        <dsp:cNvSpPr/>
      </dsp:nvSpPr>
      <dsp:spPr>
        <a:xfrm>
          <a:off x="0" y="2404636"/>
          <a:ext cx="5486400" cy="7862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sr-Cyrl-RS" sz="2000" kern="1200" dirty="0" smtClean="0">
              <a:latin typeface="Times New Roman" panose="02020603050405020304" pitchFamily="18" charset="0"/>
              <a:cs typeface="Times New Roman" panose="02020603050405020304" pitchFamily="18" charset="0"/>
            </a:rPr>
            <a:t>ДЕПРЕСОРИ (</a:t>
          </a:r>
          <a:r>
            <a:rPr lang="en-US" sz="2000" kern="1200" dirty="0" err="1" smtClean="0">
              <a:latin typeface="Times New Roman" panose="02020603050405020304" pitchFamily="18" charset="0"/>
              <a:cs typeface="Times New Roman" panose="02020603050405020304" pitchFamily="18" charset="0"/>
            </a:rPr>
            <a:t>m.rec.inferior</a:t>
          </a: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m.obl.superior</a:t>
          </a:r>
          <a:r>
            <a:rPr lang="en-US" sz="2000" kern="1200" dirty="0" smtClean="0">
              <a:latin typeface="Times New Roman" panose="02020603050405020304" pitchFamily="18" charset="0"/>
              <a:cs typeface="Times New Roman" panose="02020603050405020304" pitchFamily="18" charset="0"/>
            </a:rPr>
            <a:t>)</a:t>
          </a:r>
          <a:endParaRPr lang="en-US" sz="2000" kern="1200" dirty="0">
            <a:latin typeface="Times New Roman" panose="02020603050405020304" pitchFamily="18" charset="0"/>
            <a:cs typeface="Times New Roman" panose="02020603050405020304" pitchFamily="18" charset="0"/>
          </a:endParaRPr>
        </a:p>
      </dsp:txBody>
      <dsp:txXfrm>
        <a:off x="38381" y="2443017"/>
        <a:ext cx="5409638" cy="709478"/>
      </dsp:txXfrm>
    </dsp:sp>
    <dsp:sp modelId="{80C24719-1B55-47A0-8E7D-939E341F0CF5}">
      <dsp:nvSpPr>
        <dsp:cNvPr id="0" name=""/>
        <dsp:cNvSpPr/>
      </dsp:nvSpPr>
      <dsp:spPr>
        <a:xfrm>
          <a:off x="0" y="3190877"/>
          <a:ext cx="5486400" cy="69552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4193" tIns="25400" rIns="142240" bIns="25400" numCol="1" spcCol="1270" anchor="t" anchorCtr="0">
          <a:noAutofit/>
        </a:bodyPr>
        <a:lstStyle/>
        <a:p>
          <a:pPr marL="228600" lvl="1" indent="-228600" algn="ctr"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Diplopia decreases when the gaze is raised above the horizontal line</a:t>
          </a:r>
          <a:endParaRPr lang="en-US" sz="2000" kern="1200" dirty="0">
            <a:latin typeface="Times New Roman" panose="02020603050405020304" pitchFamily="18" charset="0"/>
            <a:cs typeface="Times New Roman" panose="02020603050405020304" pitchFamily="18" charset="0"/>
          </a:endParaRPr>
        </a:p>
      </dsp:txBody>
      <dsp:txXfrm>
        <a:off x="0" y="3190877"/>
        <a:ext cx="5486400" cy="69552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D04F31-731D-465B-95A2-0E7D02C7BF02}">
      <dsp:nvSpPr>
        <dsp:cNvPr id="0" name=""/>
        <dsp:cNvSpPr/>
      </dsp:nvSpPr>
      <dsp:spPr>
        <a:xfrm rot="5400000">
          <a:off x="6796928" y="-3588604"/>
          <a:ext cx="754911" cy="812177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sr-Cyrl-CS" sz="1800" kern="1200" dirty="0" smtClean="0">
              <a:latin typeface="Times New Roman" pitchFamily="18" charset="0"/>
              <a:cs typeface="Times New Roman" pitchFamily="18" charset="0"/>
            </a:rPr>
            <a:t>4 </a:t>
          </a:r>
          <a:r>
            <a:rPr lang="en-US" sz="1800" kern="1200" dirty="0" smtClean="0">
              <a:latin typeface="Times New Roman" pitchFamily="18" charset="0"/>
              <a:cs typeface="Times New Roman" pitchFamily="18" charset="0"/>
            </a:rPr>
            <a:t>recti muscles</a:t>
          </a:r>
          <a:r>
            <a:rPr lang="sr-Cyrl-C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mm.rectus superior,</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i</a:t>
          </a:r>
          <a:r>
            <a:rPr lang="sr-Latn-CS" sz="1800" kern="1200" dirty="0" smtClean="0">
              <a:latin typeface="Times New Roman" pitchFamily="18" charset="0"/>
              <a:cs typeface="Times New Roman" pitchFamily="18" charset="0"/>
            </a:rPr>
            <a:t>nferior,</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lateralis, medialis</a:t>
          </a:r>
          <a:r>
            <a:rPr lang="en-US" sz="1800" kern="1200" dirty="0" smtClean="0">
              <a:latin typeface="Times New Roman" pitchFamily="18" charset="0"/>
              <a:cs typeface="Times New Roman" pitchFamily="18" charset="0"/>
            </a:rPr>
            <a:t>)</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sr-Cyrl-CS" sz="1800" kern="1200" dirty="0" smtClean="0">
              <a:latin typeface="Times New Roman" pitchFamily="18" charset="0"/>
              <a:cs typeface="Times New Roman" pitchFamily="18" charset="0"/>
            </a:rPr>
            <a:t>2 </a:t>
          </a:r>
          <a:r>
            <a:rPr lang="en-US" sz="1800" kern="1200" dirty="0" smtClean="0">
              <a:latin typeface="Times New Roman" pitchFamily="18" charset="0"/>
              <a:cs typeface="Times New Roman" pitchFamily="18" charset="0"/>
            </a:rPr>
            <a:t>oblique muscles</a:t>
          </a:r>
          <a:r>
            <a:rPr lang="sr-Cyrl-C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mm.obliquus superior et inferior)</a:t>
          </a:r>
          <a:endParaRPr lang="en-US" sz="1800" kern="1200" dirty="0">
            <a:latin typeface="Times New Roman" pitchFamily="18" charset="0"/>
            <a:cs typeface="Times New Roman" pitchFamily="18" charset="0"/>
          </a:endParaRPr>
        </a:p>
      </dsp:txBody>
      <dsp:txXfrm rot="-5400000">
        <a:off x="3113499" y="131677"/>
        <a:ext cx="8084918" cy="681207"/>
      </dsp:txXfrm>
    </dsp:sp>
    <dsp:sp modelId="{4613BA92-D672-47EE-9FE6-0CF81709F404}">
      <dsp:nvSpPr>
        <dsp:cNvPr id="0" name=""/>
        <dsp:cNvSpPr/>
      </dsp:nvSpPr>
      <dsp:spPr>
        <a:xfrm>
          <a:off x="766" y="461"/>
          <a:ext cx="3112733" cy="9436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THE EXTRAOCULAR MUSCLES </a:t>
          </a:r>
          <a:endParaRPr lang="en-US" sz="1600" kern="1200" dirty="0">
            <a:latin typeface="Times New Roman" pitchFamily="18" charset="0"/>
            <a:cs typeface="Times New Roman" pitchFamily="18" charset="0"/>
          </a:endParaRPr>
        </a:p>
      </dsp:txBody>
      <dsp:txXfrm>
        <a:off x="46831" y="46526"/>
        <a:ext cx="3020603" cy="851509"/>
      </dsp:txXfrm>
    </dsp:sp>
  </dsp:spTree>
</dsp:drawing>
</file>

<file path=ppt/diagrams/drawing4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6D8CAB-4B90-4585-9E66-6539B02E9E31}">
      <dsp:nvSpPr>
        <dsp:cNvPr id="0" name=""/>
        <dsp:cNvSpPr/>
      </dsp:nvSpPr>
      <dsp:spPr>
        <a:xfrm>
          <a:off x="0" y="467"/>
          <a:ext cx="7107381" cy="63908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latin typeface="Times New Roman" panose="02020603050405020304" pitchFamily="18" charset="0"/>
              <a:cs typeface="Times New Roman" panose="02020603050405020304" pitchFamily="18" charset="0"/>
            </a:rPr>
            <a:t> </a:t>
          </a:r>
          <a:r>
            <a:rPr lang="en-US" sz="3200" kern="1200" dirty="0" smtClean="0">
              <a:latin typeface="Times New Roman" panose="02020603050405020304" pitchFamily="18" charset="0"/>
              <a:cs typeface="Times New Roman" panose="02020603050405020304" pitchFamily="18" charset="0"/>
            </a:rPr>
            <a:t>HESS- LANCASTER test</a:t>
          </a:r>
          <a:endParaRPr lang="en-US" sz="3200" kern="1200" dirty="0">
            <a:latin typeface="Times New Roman" panose="02020603050405020304" pitchFamily="18" charset="0"/>
            <a:cs typeface="Times New Roman" panose="02020603050405020304" pitchFamily="18" charset="0"/>
          </a:endParaRPr>
        </a:p>
      </dsp:txBody>
      <dsp:txXfrm>
        <a:off x="31197" y="31664"/>
        <a:ext cx="7044987" cy="576687"/>
      </dsp:txXfrm>
    </dsp:sp>
    <dsp:sp modelId="{781C4B34-CBB4-4111-BB82-0240824F423D}">
      <dsp:nvSpPr>
        <dsp:cNvPr id="0" name=""/>
        <dsp:cNvSpPr/>
      </dsp:nvSpPr>
      <dsp:spPr>
        <a:xfrm>
          <a:off x="0" y="639549"/>
          <a:ext cx="7107381" cy="2882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565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Hess test is used in patients with paretic deviation</a:t>
          </a:r>
          <a:endParaRPr lang="en-US" sz="2000" kern="1200" dirty="0">
            <a:latin typeface="Times New Roman" panose="02020603050405020304" pitchFamily="18" charset="0"/>
            <a:cs typeface="Times New Roman" panose="02020603050405020304" pitchFamily="18" charset="0"/>
          </a:endParaRPr>
        </a:p>
      </dsp:txBody>
      <dsp:txXfrm>
        <a:off x="0" y="639549"/>
        <a:ext cx="7107381" cy="288238"/>
      </dsp:txXfrm>
    </dsp:sp>
  </dsp:spTree>
</dsp:drawing>
</file>

<file path=ppt/diagrams/drawing4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BC8120-6584-4C35-BCCB-E466C67FF8DA}">
      <dsp:nvSpPr>
        <dsp:cNvPr id="0" name=""/>
        <dsp:cNvSpPr/>
      </dsp:nvSpPr>
      <dsp:spPr>
        <a:xfrm>
          <a:off x="0" y="320341"/>
          <a:ext cx="7107381" cy="85145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Red-green glasses; 2 projector pointers (red and green)</a:t>
          </a:r>
          <a:endParaRPr lang="en-US" sz="2000" kern="1200" dirty="0">
            <a:latin typeface="Times New Roman" panose="02020603050405020304" pitchFamily="18" charset="0"/>
            <a:cs typeface="Times New Roman" panose="02020603050405020304" pitchFamily="18" charset="0"/>
          </a:endParaRPr>
        </a:p>
      </dsp:txBody>
      <dsp:txXfrm>
        <a:off x="41565" y="361906"/>
        <a:ext cx="7024251" cy="768325"/>
      </dsp:txXfrm>
    </dsp:sp>
    <dsp:sp modelId="{E835BF7D-F81F-4E3B-8E74-0A72A12536FF}">
      <dsp:nvSpPr>
        <dsp:cNvPr id="0" name=""/>
        <dsp:cNvSpPr/>
      </dsp:nvSpPr>
      <dsp:spPr>
        <a:xfrm>
          <a:off x="0" y="1171797"/>
          <a:ext cx="7107381" cy="289282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565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patient wears red-green filter goggles with the red filter initially in front of the right eye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patient holds a green light projection and the examiner a red one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examiner projects the red light onto the screen and ask patient to superimpose his green light on the red light. In normal circumstances the two pointers should be almost superimposed in all nine positions of gaze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goggles are then reversed so that the red filter is in front of the patient‘s left eye and the procedure repeated </a:t>
          </a:r>
          <a:endParaRPr lang="en-US" sz="2000" kern="1200" dirty="0">
            <a:latin typeface="Times New Roman" panose="02020603050405020304" pitchFamily="18" charset="0"/>
            <a:cs typeface="Times New Roman" panose="02020603050405020304" pitchFamily="18" charset="0"/>
          </a:endParaRPr>
        </a:p>
      </dsp:txBody>
      <dsp:txXfrm>
        <a:off x="0" y="1171797"/>
        <a:ext cx="7107381" cy="2892825"/>
      </dsp:txXfrm>
    </dsp:sp>
  </dsp:spTree>
</dsp:drawing>
</file>

<file path=ppt/diagrams/drawing4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6D8CAB-4B90-4585-9E66-6539B02E9E31}">
      <dsp:nvSpPr>
        <dsp:cNvPr id="0" name=""/>
        <dsp:cNvSpPr/>
      </dsp:nvSpPr>
      <dsp:spPr>
        <a:xfrm>
          <a:off x="0" y="5157"/>
          <a:ext cx="7107380" cy="41677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5730" tIns="125730" rIns="125730" bIns="125730" numCol="1" spcCol="1270" anchor="ctr" anchorCtr="0">
          <a:noAutofit/>
        </a:bodyPr>
        <a:lstStyle/>
        <a:p>
          <a:pPr lvl="0" algn="ctr" defTabSz="1466850">
            <a:lnSpc>
              <a:spcPct val="90000"/>
            </a:lnSpc>
            <a:spcBef>
              <a:spcPct val="0"/>
            </a:spcBef>
            <a:spcAft>
              <a:spcPct val="35000"/>
            </a:spcAft>
          </a:pPr>
          <a:r>
            <a:rPr lang="en-US" sz="3300" kern="1200" dirty="0" smtClean="0">
              <a:latin typeface="Times New Roman" panose="02020603050405020304" pitchFamily="18" charset="0"/>
              <a:cs typeface="Times New Roman" panose="02020603050405020304" pitchFamily="18" charset="0"/>
            </a:rPr>
            <a:t> Less screen</a:t>
          </a:r>
          <a:endParaRPr lang="en-US" sz="3200" kern="1200" dirty="0">
            <a:latin typeface="Times New Roman" panose="02020603050405020304" pitchFamily="18" charset="0"/>
            <a:cs typeface="Times New Roman" panose="02020603050405020304" pitchFamily="18" charset="0"/>
          </a:endParaRPr>
        </a:p>
      </dsp:txBody>
      <dsp:txXfrm>
        <a:off x="20345" y="25502"/>
        <a:ext cx="7066690" cy="376088"/>
      </dsp:txXfrm>
    </dsp:sp>
    <dsp:sp modelId="{781C4B34-CBB4-4111-BB82-0240824F423D}">
      <dsp:nvSpPr>
        <dsp:cNvPr id="0" name=""/>
        <dsp:cNvSpPr/>
      </dsp:nvSpPr>
      <dsp:spPr>
        <a:xfrm>
          <a:off x="0" y="421935"/>
          <a:ext cx="7107380" cy="6292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2565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Is similar to the Hess test but dissociation is carried out using a mirror, not red-green goggles</a:t>
          </a:r>
          <a:endParaRPr lang="en-US" sz="2000" kern="1200" dirty="0">
            <a:latin typeface="Times New Roman" panose="02020603050405020304" pitchFamily="18" charset="0"/>
            <a:cs typeface="Times New Roman" panose="02020603050405020304" pitchFamily="18" charset="0"/>
          </a:endParaRPr>
        </a:p>
      </dsp:txBody>
      <dsp:txXfrm>
        <a:off x="0" y="421935"/>
        <a:ext cx="7107380" cy="629280"/>
      </dsp:txXfrm>
    </dsp:sp>
  </dsp:spTree>
</dsp:drawing>
</file>

<file path=ppt/diagrams/drawing4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8BC8120-6584-4C35-BCCB-E466C67FF8DA}">
      <dsp:nvSpPr>
        <dsp:cNvPr id="0" name=""/>
        <dsp:cNvSpPr/>
      </dsp:nvSpPr>
      <dsp:spPr>
        <a:xfrm>
          <a:off x="0" y="5787"/>
          <a:ext cx="8614063" cy="58946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Interpretation of the chart</a:t>
          </a:r>
          <a:endParaRPr lang="en-US" sz="2400" kern="1200" dirty="0">
            <a:latin typeface="Times New Roman" panose="02020603050405020304" pitchFamily="18" charset="0"/>
            <a:cs typeface="Times New Roman" panose="02020603050405020304" pitchFamily="18" charset="0"/>
          </a:endParaRPr>
        </a:p>
      </dsp:txBody>
      <dsp:txXfrm>
        <a:off x="28776" y="34563"/>
        <a:ext cx="8556511" cy="531917"/>
      </dsp:txXfrm>
    </dsp:sp>
    <dsp:sp modelId="{E835BF7D-F81F-4E3B-8E74-0A72A12536FF}">
      <dsp:nvSpPr>
        <dsp:cNvPr id="0" name=""/>
        <dsp:cNvSpPr/>
      </dsp:nvSpPr>
      <dsp:spPr>
        <a:xfrm>
          <a:off x="0" y="595256"/>
          <a:ext cx="8614063" cy="240539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349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two charts are compared</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smaller chart indicates the eye with the paretic eye (right eye)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larger chart indicates the eye with overacting muscle (left eye)</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smaller chart shows its greatest restriction in the main direction of action of the paretic muscle (right lateral rectus)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largest chart shows its greatest expansion in the main direction of action of the yoke muscle (left medial rectus)</a:t>
          </a:r>
          <a:endParaRPr lang="en-US" sz="2000" kern="1200" dirty="0">
            <a:latin typeface="Times New Roman" panose="02020603050405020304" pitchFamily="18" charset="0"/>
            <a:cs typeface="Times New Roman" panose="02020603050405020304" pitchFamily="18" charset="0"/>
          </a:endParaRPr>
        </a:p>
      </dsp:txBody>
      <dsp:txXfrm>
        <a:off x="0" y="595256"/>
        <a:ext cx="8614063" cy="2405392"/>
      </dsp:txXfrm>
    </dsp:sp>
  </dsp:spTree>
</dsp:drawing>
</file>

<file path=ppt/diagrams/drawing4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05AA4CB-359D-400F-95F4-5E5DCBF19276}">
      <dsp:nvSpPr>
        <dsp:cNvPr id="0" name=""/>
        <dsp:cNvSpPr/>
      </dsp:nvSpPr>
      <dsp:spPr>
        <a:xfrm>
          <a:off x="0" y="8405"/>
          <a:ext cx="8229600" cy="55575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EXAMPLE: a right lateral rectus palsy</a:t>
          </a:r>
          <a:endParaRPr lang="en-US" sz="2400" kern="1200" dirty="0">
            <a:latin typeface="Times New Roman" panose="02020603050405020304" pitchFamily="18" charset="0"/>
            <a:cs typeface="Times New Roman" panose="02020603050405020304" pitchFamily="18" charset="0"/>
          </a:endParaRPr>
        </a:p>
      </dsp:txBody>
      <dsp:txXfrm>
        <a:off x="27129" y="35534"/>
        <a:ext cx="8175342" cy="501492"/>
      </dsp:txXfrm>
    </dsp:sp>
    <dsp:sp modelId="{08D1CF8A-99E1-4F68-A3A0-3F36ADCD1511}">
      <dsp:nvSpPr>
        <dsp:cNvPr id="0" name=""/>
        <dsp:cNvSpPr/>
      </dsp:nvSpPr>
      <dsp:spPr>
        <a:xfrm>
          <a:off x="0" y="564156"/>
          <a:ext cx="8229600" cy="22770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If the patient has a right lateral rectus palsy and fixates with the right eye (red filter), excessive innervation will flow to the left normal medial rectus (</a:t>
          </a:r>
          <a:r>
            <a:rPr lang="en-US" sz="2000" kern="1200" dirty="0" err="1" smtClean="0">
              <a:latin typeface="Times New Roman" panose="02020603050405020304" pitchFamily="18" charset="0"/>
              <a:cs typeface="Times New Roman" panose="02020603050405020304" pitchFamily="18" charset="0"/>
            </a:rPr>
            <a:t>Hering‘s</a:t>
          </a:r>
          <a:r>
            <a:rPr lang="en-US" sz="2000" kern="1200" dirty="0" smtClean="0">
              <a:latin typeface="Times New Roman" panose="02020603050405020304" pitchFamily="18" charset="0"/>
              <a:cs typeface="Times New Roman" panose="02020603050405020304" pitchFamily="18" charset="0"/>
            </a:rPr>
            <a:t> low); as a result the patient‘s green marker will indicate a point on the screen which is beyond the correct alignment</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If the patient now fixates with the left normal eye (red filter), only a normal amount of innervation will be required to take up fixation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However, as the right lateral rectus is paretic, the patient‘s green marker will indicate a point that is short of the correct alignment </a:t>
          </a:r>
          <a:endParaRPr lang="en-US" sz="2000" kern="1200" dirty="0">
            <a:latin typeface="Times New Roman" panose="02020603050405020304" pitchFamily="18" charset="0"/>
            <a:cs typeface="Times New Roman" panose="02020603050405020304" pitchFamily="18" charset="0"/>
          </a:endParaRPr>
        </a:p>
      </dsp:txBody>
      <dsp:txXfrm>
        <a:off x="0" y="564156"/>
        <a:ext cx="8229600" cy="2277000"/>
      </dsp:txXfrm>
    </dsp:sp>
  </dsp:spTree>
</dsp:drawing>
</file>

<file path=ppt/diagrams/drawing4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3F77E5-F47F-49AC-8E9F-6516187DC46C}">
      <dsp:nvSpPr>
        <dsp:cNvPr id="0" name=""/>
        <dsp:cNvSpPr/>
      </dsp:nvSpPr>
      <dsp:spPr>
        <a:xfrm rot="5400000">
          <a:off x="2869625" y="-1057344"/>
          <a:ext cx="1103197" cy="321997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fr-FR" sz="1600" kern="1200" dirty="0" err="1" smtClean="0">
              <a:latin typeface="Times New Roman" pitchFamily="18" charset="0"/>
              <a:cs typeface="Times New Roman" pitchFamily="18" charset="0"/>
            </a:rPr>
            <a:t>encephalitis</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fr-FR" sz="1600" kern="1200" dirty="0" err="1" smtClean="0">
              <a:latin typeface="Times New Roman" pitchFamily="18" charset="0"/>
              <a:cs typeface="Times New Roman" pitchFamily="18" charset="0"/>
            </a:rPr>
            <a:t>meningitis</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fr-FR" sz="1600" kern="1200" dirty="0" smtClean="0">
              <a:latin typeface="Times New Roman" pitchFamily="18" charset="0"/>
              <a:cs typeface="Times New Roman" pitchFamily="18" charset="0"/>
            </a:rPr>
            <a:t>lues</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fr-FR" sz="1600" kern="1200" smtClean="0">
              <a:latin typeface="Times New Roman" pitchFamily="18" charset="0"/>
              <a:cs typeface="Times New Roman" pitchFamily="18" charset="0"/>
            </a:rPr>
            <a:t>multiple </a:t>
          </a:r>
          <a:r>
            <a:rPr lang="fr-FR" sz="1600" kern="1200" dirty="0" err="1" smtClean="0">
              <a:latin typeface="Times New Roman" pitchFamily="18" charset="0"/>
              <a:cs typeface="Times New Roman" pitchFamily="18" charset="0"/>
            </a:rPr>
            <a:t>sclerosis</a:t>
          </a:r>
          <a:endParaRPr lang="en-US" sz="1600" kern="1200" dirty="0">
            <a:latin typeface="Times New Roman" pitchFamily="18" charset="0"/>
            <a:cs typeface="Times New Roman" pitchFamily="18" charset="0"/>
          </a:endParaRPr>
        </a:p>
      </dsp:txBody>
      <dsp:txXfrm rot="-5400000">
        <a:off x="1811236" y="54899"/>
        <a:ext cx="3166121" cy="995489"/>
      </dsp:txXfrm>
    </dsp:sp>
    <dsp:sp modelId="{078D57E4-F88D-4A7A-93E1-76AAD647B3CC}">
      <dsp:nvSpPr>
        <dsp:cNvPr id="0" name=""/>
        <dsp:cNvSpPr/>
      </dsp:nvSpPr>
      <dsp:spPr>
        <a:xfrm>
          <a:off x="0" y="40153"/>
          <a:ext cx="1811236" cy="10249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CNS inflammation</a:t>
          </a:r>
          <a:endParaRPr lang="en-US" sz="1800" kern="1200" dirty="0">
            <a:latin typeface="Times New Roman" pitchFamily="18" charset="0"/>
            <a:cs typeface="Times New Roman" pitchFamily="18" charset="0"/>
          </a:endParaRPr>
        </a:p>
      </dsp:txBody>
      <dsp:txXfrm>
        <a:off x="50035" y="90188"/>
        <a:ext cx="1711166" cy="924909"/>
      </dsp:txXfrm>
    </dsp:sp>
    <dsp:sp modelId="{A840D13A-8ECC-434D-BE17-D9317A076319}">
      <dsp:nvSpPr>
        <dsp:cNvPr id="0" name=""/>
        <dsp:cNvSpPr/>
      </dsp:nvSpPr>
      <dsp:spPr>
        <a:xfrm rot="5400000">
          <a:off x="3014576" y="56419"/>
          <a:ext cx="819983" cy="322312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sr-Latn-CS" sz="1600" kern="1200" dirty="0" smtClean="0">
              <a:latin typeface="Times New Roman" pitchFamily="18" charset="0"/>
              <a:cs typeface="Times New Roman" pitchFamily="18" charset="0"/>
            </a:rPr>
            <a:t>Ophthalmoplegia nuclearis progressiva externa</a:t>
          </a:r>
          <a:endParaRPr lang="en-US" sz="1600" kern="1200" dirty="0">
            <a:latin typeface="Times New Roman" pitchFamily="18" charset="0"/>
            <a:cs typeface="Times New Roman" pitchFamily="18" charset="0"/>
          </a:endParaRPr>
        </a:p>
      </dsp:txBody>
      <dsp:txXfrm rot="-5400000">
        <a:off x="1813006" y="1298017"/>
        <a:ext cx="3183095" cy="739927"/>
      </dsp:txXfrm>
    </dsp:sp>
    <dsp:sp modelId="{A349F8E6-2BA7-47D7-B206-952727FB2A77}">
      <dsp:nvSpPr>
        <dsp:cNvPr id="0" name=""/>
        <dsp:cNvSpPr/>
      </dsp:nvSpPr>
      <dsp:spPr>
        <a:xfrm>
          <a:off x="0" y="1155491"/>
          <a:ext cx="1813006" cy="10249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CNS degenerative diseases</a:t>
          </a:r>
          <a:endParaRPr lang="en-US" sz="1800" kern="1200" dirty="0">
            <a:latin typeface="Times New Roman" pitchFamily="18" charset="0"/>
            <a:cs typeface="Times New Roman" pitchFamily="18" charset="0"/>
          </a:endParaRPr>
        </a:p>
      </dsp:txBody>
      <dsp:txXfrm>
        <a:off x="50035" y="1205526"/>
        <a:ext cx="1712936" cy="924909"/>
      </dsp:txXfrm>
    </dsp:sp>
    <dsp:sp modelId="{F1F73B62-0908-4F4F-BC5B-283F8903BF09}">
      <dsp:nvSpPr>
        <dsp:cNvPr id="0" name=""/>
        <dsp:cNvSpPr/>
      </dsp:nvSpPr>
      <dsp:spPr>
        <a:xfrm rot="5400000">
          <a:off x="3014576" y="1132647"/>
          <a:ext cx="819983" cy="322312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hemorrhages </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aneurysms </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en-US" sz="1600" kern="1200" smtClean="0">
              <a:latin typeface="Times New Roman" pitchFamily="18" charset="0"/>
              <a:cs typeface="Times New Roman" pitchFamily="18" charset="0"/>
            </a:rPr>
            <a:t>migraine</a:t>
          </a:r>
          <a:endParaRPr lang="en-US" sz="1600" kern="1200" dirty="0">
            <a:latin typeface="Times New Roman" pitchFamily="18" charset="0"/>
            <a:cs typeface="Times New Roman" pitchFamily="18" charset="0"/>
          </a:endParaRPr>
        </a:p>
      </dsp:txBody>
      <dsp:txXfrm rot="-5400000">
        <a:off x="1813006" y="2374245"/>
        <a:ext cx="3183095" cy="739927"/>
      </dsp:txXfrm>
    </dsp:sp>
    <dsp:sp modelId="{4935C50A-56CD-4EE4-A7FB-A615AE530692}">
      <dsp:nvSpPr>
        <dsp:cNvPr id="0" name=""/>
        <dsp:cNvSpPr/>
      </dsp:nvSpPr>
      <dsp:spPr>
        <a:xfrm>
          <a:off x="0" y="2231719"/>
          <a:ext cx="1813006" cy="10249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Vascular disorders</a:t>
          </a:r>
          <a:endParaRPr lang="en-US" sz="1800" kern="1200" dirty="0">
            <a:latin typeface="Times New Roman" pitchFamily="18" charset="0"/>
            <a:cs typeface="Times New Roman" pitchFamily="18" charset="0"/>
          </a:endParaRPr>
        </a:p>
      </dsp:txBody>
      <dsp:txXfrm>
        <a:off x="50035" y="2281754"/>
        <a:ext cx="1712936" cy="924909"/>
      </dsp:txXfrm>
    </dsp:sp>
    <dsp:sp modelId="{0F6570B6-E060-44D0-84D5-67F0378BC993}">
      <dsp:nvSpPr>
        <dsp:cNvPr id="0" name=""/>
        <dsp:cNvSpPr/>
      </dsp:nvSpPr>
      <dsp:spPr>
        <a:xfrm rot="5400000">
          <a:off x="3014576" y="2208875"/>
          <a:ext cx="819983" cy="322312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brain edema</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cyst</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tumors</a:t>
          </a:r>
          <a:endParaRPr lang="en-US" sz="1600" kern="1200" dirty="0">
            <a:latin typeface="Times New Roman" pitchFamily="18" charset="0"/>
            <a:cs typeface="Times New Roman" pitchFamily="18" charset="0"/>
          </a:endParaRPr>
        </a:p>
      </dsp:txBody>
      <dsp:txXfrm rot="-5400000">
        <a:off x="1813006" y="3450473"/>
        <a:ext cx="3183095" cy="739927"/>
      </dsp:txXfrm>
    </dsp:sp>
    <dsp:sp modelId="{194BF436-BD9C-4300-A89F-D5B970A75A11}">
      <dsp:nvSpPr>
        <dsp:cNvPr id="0" name=""/>
        <dsp:cNvSpPr/>
      </dsp:nvSpPr>
      <dsp:spPr>
        <a:xfrm>
          <a:off x="0" y="3307947"/>
          <a:ext cx="1813006" cy="10249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Increased intracranial pressure</a:t>
          </a:r>
          <a:endParaRPr lang="en-US" sz="1800" kern="1200" dirty="0">
            <a:latin typeface="Times New Roman" pitchFamily="18" charset="0"/>
            <a:cs typeface="Times New Roman" pitchFamily="18" charset="0"/>
          </a:endParaRPr>
        </a:p>
      </dsp:txBody>
      <dsp:txXfrm>
        <a:off x="50035" y="3357982"/>
        <a:ext cx="1712936" cy="924909"/>
      </dsp:txXfrm>
    </dsp:sp>
    <dsp:sp modelId="{F05B5577-FA19-46A1-9485-E654B3B7F898}">
      <dsp:nvSpPr>
        <dsp:cNvPr id="0" name=""/>
        <dsp:cNvSpPr/>
      </dsp:nvSpPr>
      <dsp:spPr>
        <a:xfrm rot="5400000">
          <a:off x="3014576" y="3285104"/>
          <a:ext cx="819983" cy="322312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sr-Latn-CS" sz="1600" kern="1200" dirty="0" smtClean="0">
              <a:latin typeface="Times New Roman" pitchFamily="18" charset="0"/>
              <a:cs typeface="Times New Roman" pitchFamily="18" charset="0"/>
            </a:rPr>
            <a:t>Diabetes mellitus</a:t>
          </a:r>
          <a:endParaRPr lang="en-US" sz="1600" kern="1200" dirty="0">
            <a:latin typeface="Times New Roman" pitchFamily="18" charset="0"/>
            <a:cs typeface="Times New Roman" pitchFamily="18" charset="0"/>
          </a:endParaRPr>
        </a:p>
      </dsp:txBody>
      <dsp:txXfrm rot="-5400000">
        <a:off x="1813006" y="4526702"/>
        <a:ext cx="3183095" cy="739927"/>
      </dsp:txXfrm>
    </dsp:sp>
    <dsp:sp modelId="{6D4044E1-28FD-481E-84B6-61EAE569AB02}">
      <dsp:nvSpPr>
        <dsp:cNvPr id="0" name=""/>
        <dsp:cNvSpPr/>
      </dsp:nvSpPr>
      <dsp:spPr>
        <a:xfrm>
          <a:off x="0" y="4384175"/>
          <a:ext cx="1813006" cy="102497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Endocrine diseases</a:t>
          </a:r>
          <a:endParaRPr lang="en-US" sz="1800" kern="1200" dirty="0">
            <a:latin typeface="Times New Roman" pitchFamily="18" charset="0"/>
            <a:cs typeface="Times New Roman" pitchFamily="18" charset="0"/>
          </a:endParaRPr>
        </a:p>
      </dsp:txBody>
      <dsp:txXfrm>
        <a:off x="50035" y="4434210"/>
        <a:ext cx="1712936" cy="924909"/>
      </dsp:txXfrm>
    </dsp:sp>
  </dsp:spTree>
</dsp:drawing>
</file>

<file path=ppt/diagrams/drawing4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26F9702-869F-405E-A6D0-276AB405592F}">
      <dsp:nvSpPr>
        <dsp:cNvPr id="0" name=""/>
        <dsp:cNvSpPr/>
      </dsp:nvSpPr>
      <dsp:spPr>
        <a:xfrm rot="5400000">
          <a:off x="3610561" y="-1321200"/>
          <a:ext cx="965805" cy="385267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diphtheria</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tetanus</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en-US" sz="1600" kern="1200" smtClean="0">
              <a:latin typeface="Times New Roman" pitchFamily="18" charset="0"/>
              <a:cs typeface="Times New Roman" pitchFamily="18" charset="0"/>
            </a:rPr>
            <a:t>botulism</a:t>
          </a:r>
          <a:endParaRPr lang="en-US" sz="1600" kern="1200" dirty="0">
            <a:latin typeface="Times New Roman" pitchFamily="18" charset="0"/>
            <a:cs typeface="Times New Roman" pitchFamily="18" charset="0"/>
          </a:endParaRPr>
        </a:p>
      </dsp:txBody>
      <dsp:txXfrm rot="-5400000">
        <a:off x="2167128" y="169380"/>
        <a:ext cx="3805525" cy="871511"/>
      </dsp:txXfrm>
    </dsp:sp>
    <dsp:sp modelId="{540401A2-268E-4D23-953C-98C77ECA3D75}">
      <dsp:nvSpPr>
        <dsp:cNvPr id="0" name=""/>
        <dsp:cNvSpPr/>
      </dsp:nvSpPr>
      <dsp:spPr>
        <a:xfrm>
          <a:off x="0" y="1506"/>
          <a:ext cx="2167128" cy="120725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CNS intoxication</a:t>
          </a:r>
          <a:endParaRPr lang="en-US" sz="1800" kern="1200" dirty="0">
            <a:latin typeface="Times New Roman" pitchFamily="18" charset="0"/>
            <a:cs typeface="Times New Roman" pitchFamily="18" charset="0"/>
          </a:endParaRPr>
        </a:p>
      </dsp:txBody>
      <dsp:txXfrm>
        <a:off x="58933" y="60439"/>
        <a:ext cx="2049262" cy="1089390"/>
      </dsp:txXfrm>
    </dsp:sp>
    <dsp:sp modelId="{44FDAFE9-2673-44E8-A09C-EF36FD239723}">
      <dsp:nvSpPr>
        <dsp:cNvPr id="0" name=""/>
        <dsp:cNvSpPr/>
      </dsp:nvSpPr>
      <dsp:spPr>
        <a:xfrm rot="5400000">
          <a:off x="3287302" y="146835"/>
          <a:ext cx="1604328" cy="384890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skull base fractures</a:t>
          </a:r>
          <a:endParaRPr lang="en-US" sz="1600" kern="1200" dirty="0">
            <a:latin typeface="Times New Roman" pitchFamily="18" charset="0"/>
            <a:cs typeface="Times New Roman" pitchFamily="18" charset="0"/>
          </a:endParaRPr>
        </a:p>
        <a:p>
          <a:pPr marL="114300" lvl="1" indent="-114300" algn="l" defTabSz="622300">
            <a:lnSpc>
              <a:spcPct val="90000"/>
            </a:lnSpc>
            <a:spcBef>
              <a:spcPct val="0"/>
            </a:spcBef>
            <a:spcAft>
              <a:spcPct val="15000"/>
            </a:spcAft>
            <a:buChar char="••"/>
          </a:pPr>
          <a:r>
            <a:rPr lang="sr-Cyrl-CS" sz="1400" kern="1200" dirty="0" smtClean="0">
              <a:latin typeface="Times New Roman" pitchFamily="18" charset="0"/>
              <a:cs typeface="Times New Roman" pitchFamily="18" charset="0"/>
            </a:rPr>
            <a:t> </a:t>
          </a:r>
          <a:r>
            <a:rPr lang="en-US" sz="1600" kern="1200" dirty="0" smtClean="0">
              <a:latin typeface="Times New Roman" pitchFamily="18" charset="0"/>
              <a:cs typeface="Times New Roman" pitchFamily="18" charset="0"/>
            </a:rPr>
            <a:t>hematomas, compression</a:t>
          </a:r>
          <a:r>
            <a:rPr lang="sr-Cyrl-CS" sz="1600" kern="1200" dirty="0" smtClean="0">
              <a:latin typeface="Times New Roman" pitchFamily="18" charset="0"/>
              <a:cs typeface="Times New Roman" pitchFamily="18" charset="0"/>
            </a:rPr>
            <a:t>3,4,6)</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fracture syndrome of the upper orbital fissure</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apex orbital fracture</a:t>
          </a:r>
          <a:endParaRPr lang="en-US" sz="1600" kern="1200" dirty="0">
            <a:latin typeface="Times New Roman" pitchFamily="18" charset="0"/>
            <a:cs typeface="Times New Roman" pitchFamily="18" charset="0"/>
          </a:endParaRPr>
        </a:p>
      </dsp:txBody>
      <dsp:txXfrm rot="-5400000">
        <a:off x="2165012" y="1347443"/>
        <a:ext cx="3770592" cy="1447694"/>
      </dsp:txXfrm>
    </dsp:sp>
    <dsp:sp modelId="{A8F63DF3-DB5C-441C-90F2-3B5D418A576B}">
      <dsp:nvSpPr>
        <dsp:cNvPr id="0" name=""/>
        <dsp:cNvSpPr/>
      </dsp:nvSpPr>
      <dsp:spPr>
        <a:xfrm>
          <a:off x="0" y="1467662"/>
          <a:ext cx="2165011" cy="120725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Skull and orbital injuries</a:t>
          </a:r>
          <a:endParaRPr lang="en-US" sz="1600" kern="1200" dirty="0">
            <a:latin typeface="Times New Roman" pitchFamily="18" charset="0"/>
            <a:cs typeface="Times New Roman" pitchFamily="18" charset="0"/>
          </a:endParaRPr>
        </a:p>
      </dsp:txBody>
      <dsp:txXfrm>
        <a:off x="58933" y="1526595"/>
        <a:ext cx="2047145" cy="1089390"/>
      </dsp:txXfrm>
    </dsp:sp>
    <dsp:sp modelId="{81A2E37E-6C2D-4DE8-A33F-9B957FC17D2B}">
      <dsp:nvSpPr>
        <dsp:cNvPr id="0" name=""/>
        <dsp:cNvSpPr/>
      </dsp:nvSpPr>
      <dsp:spPr>
        <a:xfrm rot="5400000">
          <a:off x="3610561" y="1611109"/>
          <a:ext cx="965805" cy="385267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err="1" smtClean="0">
              <a:latin typeface="Times New Roman" pitchFamily="18" charset="0"/>
              <a:cs typeface="Times New Roman" pitchFamily="18" charset="0"/>
            </a:rPr>
            <a:t>phlegmona</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en-US" sz="1600" kern="1200" dirty="0" smtClean="0">
              <a:latin typeface="Times New Roman" pitchFamily="18" charset="0"/>
              <a:cs typeface="Times New Roman" pitchFamily="18" charset="0"/>
            </a:rPr>
            <a:t>abscess</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sr-Latn-CS" sz="1600" kern="1200" dirty="0" smtClean="0">
              <a:latin typeface="Times New Roman" pitchFamily="18" charset="0"/>
              <a:cs typeface="Times New Roman" pitchFamily="18" charset="0"/>
            </a:rPr>
            <a:t>Exophthalmus pulsans</a:t>
          </a:r>
          <a:endParaRPr lang="en-US" sz="1600" kern="1200" dirty="0">
            <a:latin typeface="Times New Roman" pitchFamily="18" charset="0"/>
            <a:cs typeface="Times New Roman" pitchFamily="18" charset="0"/>
          </a:endParaRPr>
        </a:p>
      </dsp:txBody>
      <dsp:txXfrm rot="-5400000">
        <a:off x="2167128" y="3101690"/>
        <a:ext cx="3805525" cy="871511"/>
      </dsp:txXfrm>
    </dsp:sp>
    <dsp:sp modelId="{6326930E-E297-4D2A-AE4C-F7DD590D96BC}">
      <dsp:nvSpPr>
        <dsp:cNvPr id="0" name=""/>
        <dsp:cNvSpPr/>
      </dsp:nvSpPr>
      <dsp:spPr>
        <a:xfrm>
          <a:off x="0" y="2933817"/>
          <a:ext cx="2167128" cy="120725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Diseases in the orbit</a:t>
          </a:r>
          <a:endParaRPr lang="en-US" sz="1800" kern="1200" dirty="0">
            <a:latin typeface="Times New Roman" pitchFamily="18" charset="0"/>
            <a:cs typeface="Times New Roman" pitchFamily="18" charset="0"/>
          </a:endParaRPr>
        </a:p>
      </dsp:txBody>
      <dsp:txXfrm>
        <a:off x="58933" y="2992750"/>
        <a:ext cx="2049262" cy="1089390"/>
      </dsp:txXfrm>
    </dsp:sp>
    <dsp:sp modelId="{12DC145B-6BAD-4EE3-97E7-0EDFF2A58E27}">
      <dsp:nvSpPr>
        <dsp:cNvPr id="0" name=""/>
        <dsp:cNvSpPr/>
      </dsp:nvSpPr>
      <dsp:spPr>
        <a:xfrm rot="5400000">
          <a:off x="3610561" y="2878728"/>
          <a:ext cx="965805" cy="385267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sr-Latn-CS" sz="1600" kern="1200" dirty="0" smtClean="0">
              <a:latin typeface="Times New Roman" pitchFamily="18" charset="0"/>
              <a:cs typeface="Times New Roman" pitchFamily="18" charset="0"/>
            </a:rPr>
            <a:t>Myositis</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sr-Latn-CS" sz="1600" kern="1200" dirty="0" smtClean="0">
              <a:latin typeface="Times New Roman" pitchFamily="18" charset="0"/>
              <a:cs typeface="Times New Roman" pitchFamily="18" charset="0"/>
            </a:rPr>
            <a:t>Mb. Graves</a:t>
          </a:r>
          <a:endParaRPr lang="en-US" sz="1600" kern="1200" dirty="0">
            <a:latin typeface="Times New Roman" pitchFamily="18" charset="0"/>
            <a:cs typeface="Times New Roman" pitchFamily="18" charset="0"/>
          </a:endParaRPr>
        </a:p>
        <a:p>
          <a:pPr marL="171450" lvl="1" indent="-171450" algn="l" defTabSz="711200">
            <a:lnSpc>
              <a:spcPct val="90000"/>
            </a:lnSpc>
            <a:spcBef>
              <a:spcPct val="0"/>
            </a:spcBef>
            <a:spcAft>
              <a:spcPct val="15000"/>
            </a:spcAft>
            <a:buChar char="••"/>
          </a:pPr>
          <a:r>
            <a:rPr lang="sr-Latn-CS" sz="1600" kern="1200" dirty="0" smtClean="0">
              <a:latin typeface="Times New Roman" pitchFamily="18" charset="0"/>
              <a:cs typeface="Times New Roman" pitchFamily="18" charset="0"/>
            </a:rPr>
            <a:t>Myastenia</a:t>
          </a:r>
          <a:endParaRPr lang="en-US" sz="1600" kern="1200" dirty="0">
            <a:latin typeface="Times New Roman" pitchFamily="18" charset="0"/>
            <a:cs typeface="Times New Roman" pitchFamily="18" charset="0"/>
          </a:endParaRPr>
        </a:p>
      </dsp:txBody>
      <dsp:txXfrm rot="-5400000">
        <a:off x="2167128" y="4369309"/>
        <a:ext cx="3805525" cy="871511"/>
      </dsp:txXfrm>
    </dsp:sp>
    <dsp:sp modelId="{B0D79854-C4B9-48A4-9799-783ADD36AAB2}">
      <dsp:nvSpPr>
        <dsp:cNvPr id="0" name=""/>
        <dsp:cNvSpPr/>
      </dsp:nvSpPr>
      <dsp:spPr>
        <a:xfrm>
          <a:off x="0" y="4201436"/>
          <a:ext cx="2167128" cy="120725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Muscle disease</a:t>
          </a:r>
          <a:endParaRPr lang="en-US" sz="1800" kern="1200" dirty="0">
            <a:latin typeface="Times New Roman" pitchFamily="18" charset="0"/>
            <a:cs typeface="Times New Roman" pitchFamily="18" charset="0"/>
          </a:endParaRPr>
        </a:p>
      </dsp:txBody>
      <dsp:txXfrm>
        <a:off x="58933" y="4260369"/>
        <a:ext cx="2049262" cy="1089390"/>
      </dsp:txXfrm>
    </dsp:sp>
  </dsp:spTree>
</dsp:drawing>
</file>

<file path=ppt/diagrams/drawing4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9EC8C5-4B7A-4FC6-93AA-2B759B2DA79C}">
      <dsp:nvSpPr>
        <dsp:cNvPr id="0" name=""/>
        <dsp:cNvSpPr/>
      </dsp:nvSpPr>
      <dsp:spPr>
        <a:xfrm>
          <a:off x="0" y="15288"/>
          <a:ext cx="8229600" cy="5615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 FORCED DUCTION TEST</a:t>
          </a:r>
          <a:endParaRPr lang="en-US" sz="2400" kern="1200" dirty="0">
            <a:latin typeface="Times New Roman" panose="02020603050405020304" pitchFamily="18" charset="0"/>
            <a:cs typeface="Times New Roman" panose="02020603050405020304" pitchFamily="18" charset="0"/>
          </a:endParaRPr>
        </a:p>
      </dsp:txBody>
      <dsp:txXfrm>
        <a:off x="27415" y="42703"/>
        <a:ext cx="8174770" cy="506769"/>
      </dsp:txXfrm>
    </dsp:sp>
    <dsp:sp modelId="{A1A689F5-10B2-4892-9475-607C34D8351C}">
      <dsp:nvSpPr>
        <dsp:cNvPr id="0" name=""/>
        <dsp:cNvSpPr/>
      </dsp:nvSpPr>
      <dsp:spPr>
        <a:xfrm>
          <a:off x="0" y="576888"/>
          <a:ext cx="8229600" cy="39744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30480" rIns="170688" bIns="30480" numCol="1" spcCol="1270" anchor="t" anchorCtr="0">
          <a:noAutofit/>
        </a:bodyPr>
        <a:lstStyle/>
        <a:p>
          <a:pPr marL="171450" lvl="1" indent="-171450" algn="l" defTabSz="844550">
            <a:lnSpc>
              <a:spcPct val="90000"/>
            </a:lnSpc>
            <a:spcBef>
              <a:spcPct val="0"/>
            </a:spcBef>
            <a:spcAft>
              <a:spcPct val="20000"/>
            </a:spcAft>
            <a:buChar char="••"/>
          </a:pPr>
          <a:r>
            <a:rPr lang="en-US" sz="1900" kern="1200" dirty="0" smtClean="0">
              <a:latin typeface="Times New Roman" panose="02020603050405020304" pitchFamily="18" charset="0"/>
              <a:cs typeface="Times New Roman" panose="02020603050405020304" pitchFamily="18" charset="0"/>
            </a:rPr>
            <a:t>Differentiates neurological from restrictive defects in ocular motility</a:t>
          </a:r>
          <a:endParaRPr lang="en-US" sz="1900" kern="1200" dirty="0">
            <a:latin typeface="Times New Roman" panose="02020603050405020304" pitchFamily="18" charset="0"/>
            <a:cs typeface="Times New Roman" panose="02020603050405020304" pitchFamily="18" charset="0"/>
          </a:endParaRPr>
        </a:p>
      </dsp:txBody>
      <dsp:txXfrm>
        <a:off x="0" y="576888"/>
        <a:ext cx="8229600" cy="397440"/>
      </dsp:txXfrm>
    </dsp:sp>
  </dsp:spTree>
</dsp:drawing>
</file>

<file path=ppt/diagrams/drawing4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26E3E3-19F7-48AD-8E84-D08DA49610DA}">
      <dsp:nvSpPr>
        <dsp:cNvPr id="0" name=""/>
        <dsp:cNvSpPr/>
      </dsp:nvSpPr>
      <dsp:spPr>
        <a:xfrm>
          <a:off x="0" y="1231"/>
          <a:ext cx="4419600" cy="49436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Technique</a:t>
          </a:r>
          <a:endParaRPr lang="en-US" sz="1800" kern="1200" dirty="0">
            <a:latin typeface="Times New Roman" panose="02020603050405020304" pitchFamily="18" charset="0"/>
            <a:cs typeface="Times New Roman" panose="02020603050405020304" pitchFamily="18" charset="0"/>
          </a:endParaRPr>
        </a:p>
      </dsp:txBody>
      <dsp:txXfrm>
        <a:off x="24133" y="25364"/>
        <a:ext cx="4371334" cy="446098"/>
      </dsp:txXfrm>
    </dsp:sp>
    <dsp:sp modelId="{2FFC6068-76C8-4630-899B-438912B74EF1}">
      <dsp:nvSpPr>
        <dsp:cNvPr id="0" name=""/>
        <dsp:cNvSpPr/>
      </dsp:nvSpPr>
      <dsp:spPr>
        <a:xfrm>
          <a:off x="0" y="495595"/>
          <a:ext cx="4419600" cy="2398773"/>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032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 A cotton </a:t>
          </a:r>
          <a:r>
            <a:rPr lang="en-US" sz="1800" kern="1200" dirty="0" err="1" smtClean="0">
              <a:latin typeface="Times New Roman" panose="02020603050405020304" pitchFamily="18" charset="0"/>
              <a:cs typeface="Times New Roman" panose="02020603050405020304" pitchFamily="18" charset="0"/>
            </a:rPr>
            <a:t>pledget</a:t>
          </a:r>
          <a:r>
            <a:rPr lang="en-US" sz="1800" kern="1200" dirty="0" smtClean="0">
              <a:latin typeface="Times New Roman" panose="02020603050405020304" pitchFamily="18" charset="0"/>
              <a:cs typeface="Times New Roman" panose="02020603050405020304" pitchFamily="18" charset="0"/>
            </a:rPr>
            <a:t> soaked in </a:t>
          </a:r>
          <a:r>
            <a:rPr lang="en-US" sz="1800" kern="1200" dirty="0" err="1" smtClean="0">
              <a:latin typeface="Times New Roman" panose="02020603050405020304" pitchFamily="18" charset="0"/>
              <a:cs typeface="Times New Roman" panose="02020603050405020304" pitchFamily="18" charset="0"/>
            </a:rPr>
            <a:t>amethocaine</a:t>
          </a:r>
          <a:r>
            <a:rPr lang="en-US" sz="1800" kern="1200" dirty="0" smtClean="0">
              <a:latin typeface="Times New Roman" panose="02020603050405020304" pitchFamily="18" charset="0"/>
              <a:cs typeface="Times New Roman" panose="02020603050405020304" pitchFamily="18" charset="0"/>
            </a:rPr>
            <a:t> is inserted into both eyes over the muscle to be tested </a:t>
          </a:r>
          <a:endParaRPr lang="en-US" sz="1800"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The insertion of the muscle in the involved eye is grasped with forceps and rotated into the field of the action of the weak muscle; In the opposite eye, no such resistance will be encountered</a:t>
          </a:r>
          <a:endParaRPr lang="en-US" sz="1800"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The test is repeated in the unaffected eye </a:t>
          </a:r>
          <a:endParaRPr lang="en-US" sz="1800" kern="1200" dirty="0">
            <a:latin typeface="Times New Roman" panose="02020603050405020304" pitchFamily="18" charset="0"/>
            <a:cs typeface="Times New Roman" panose="02020603050405020304" pitchFamily="18" charset="0"/>
          </a:endParaRPr>
        </a:p>
      </dsp:txBody>
      <dsp:txXfrm>
        <a:off x="0" y="495595"/>
        <a:ext cx="4419600" cy="2398773"/>
      </dsp:txXfrm>
    </dsp:sp>
  </dsp:spTree>
</dsp:drawing>
</file>

<file path=ppt/diagrams/drawing4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26E3E3-19F7-48AD-8E84-D08DA49610DA}">
      <dsp:nvSpPr>
        <dsp:cNvPr id="0" name=""/>
        <dsp:cNvSpPr/>
      </dsp:nvSpPr>
      <dsp:spPr>
        <a:xfrm>
          <a:off x="0" y="0"/>
          <a:ext cx="4191000" cy="48624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Result</a:t>
          </a:r>
          <a:endParaRPr lang="en-US" sz="1800" kern="1200" dirty="0">
            <a:latin typeface="Times New Roman" panose="02020603050405020304" pitchFamily="18" charset="0"/>
            <a:cs typeface="Times New Roman" panose="02020603050405020304" pitchFamily="18" charset="0"/>
          </a:endParaRPr>
        </a:p>
      </dsp:txBody>
      <dsp:txXfrm>
        <a:off x="23736" y="23736"/>
        <a:ext cx="4143528" cy="438772"/>
      </dsp:txXfrm>
    </dsp:sp>
    <dsp:sp modelId="{2FFC6068-76C8-4630-899B-438912B74EF1}">
      <dsp:nvSpPr>
        <dsp:cNvPr id="0" name=""/>
        <dsp:cNvSpPr/>
      </dsp:nvSpPr>
      <dsp:spPr>
        <a:xfrm>
          <a:off x="0" y="489083"/>
          <a:ext cx="4191000" cy="240367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064"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smtClean="0">
              <a:latin typeface="Times New Roman" panose="02020603050405020304" pitchFamily="18" charset="0"/>
              <a:cs typeface="Times New Roman" panose="02020603050405020304" pitchFamily="18" charset="0"/>
            </a:rPr>
            <a:t>Positive</a:t>
          </a:r>
          <a:r>
            <a:rPr lang="en-US" sz="1800" kern="1200" dirty="0" smtClean="0">
              <a:latin typeface="Times New Roman" panose="02020603050405020304" pitchFamily="18" charset="0"/>
              <a:cs typeface="Times New Roman" panose="02020603050405020304" pitchFamily="18" charset="0"/>
            </a:rPr>
            <a:t>:                                                 difficulty or inability to move the globe with the forceps indicates a restrictive problem (e.g. thyroid myopathy) or entrapment of a muscle in a orbital floor fracture (Blow-out) </a:t>
          </a:r>
          <a:endParaRPr lang="en-US" sz="1800"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20000"/>
            </a:spcAft>
            <a:buChar char="••"/>
          </a:pPr>
          <a:r>
            <a:rPr lang="en-US" sz="1800" b="1" kern="1200" dirty="0" smtClean="0">
              <a:latin typeface="Times New Roman" panose="02020603050405020304" pitchFamily="18" charset="0"/>
              <a:cs typeface="Times New Roman" panose="02020603050405020304" pitchFamily="18" charset="0"/>
            </a:rPr>
            <a:t>Negative</a:t>
          </a:r>
          <a:r>
            <a:rPr lang="en-US" sz="1800" kern="1200" dirty="0" smtClean="0">
              <a:latin typeface="Times New Roman" panose="02020603050405020304" pitchFamily="18" charset="0"/>
              <a:cs typeface="Times New Roman" panose="02020603050405020304" pitchFamily="18" charset="0"/>
            </a:rPr>
            <a:t>:                                              no resistance encountered in either eye if the muscle is paretic as a result of a neurological lesion</a:t>
          </a:r>
          <a:endParaRPr lang="en-US" sz="1800" kern="1200" dirty="0">
            <a:latin typeface="Times New Roman" panose="02020603050405020304" pitchFamily="18" charset="0"/>
            <a:cs typeface="Times New Roman" panose="02020603050405020304" pitchFamily="18" charset="0"/>
          </a:endParaRPr>
        </a:p>
      </dsp:txBody>
      <dsp:txXfrm>
        <a:off x="0" y="489083"/>
        <a:ext cx="4191000" cy="2403678"/>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D0F031-13B5-4BC0-8728-3968DE14CB50}">
      <dsp:nvSpPr>
        <dsp:cNvPr id="0" name=""/>
        <dsp:cNvSpPr/>
      </dsp:nvSpPr>
      <dsp:spPr>
        <a:xfrm>
          <a:off x="0" y="1047"/>
          <a:ext cx="5999016" cy="651725"/>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 SUPERIOR, INFERIOR, MEDIAL, LATERAL RECTI  MUSCLE</a:t>
          </a:r>
          <a:endParaRPr lang="en-US" sz="1600" kern="1200" dirty="0">
            <a:latin typeface="Times New Roman" pitchFamily="18" charset="0"/>
            <a:cs typeface="Times New Roman" pitchFamily="18" charset="0"/>
          </a:endParaRPr>
        </a:p>
      </dsp:txBody>
      <dsp:txXfrm>
        <a:off x="31815" y="32862"/>
        <a:ext cx="5935386" cy="588095"/>
      </dsp:txXfrm>
    </dsp:sp>
    <dsp:sp modelId="{0D331270-DB6C-4441-AB08-E8FF089A475A}">
      <dsp:nvSpPr>
        <dsp:cNvPr id="0" name=""/>
        <dsp:cNvSpPr/>
      </dsp:nvSpPr>
      <dsp:spPr>
        <a:xfrm>
          <a:off x="0" y="652772"/>
          <a:ext cx="5999016" cy="140358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46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Apex of the orbit: </a:t>
          </a:r>
          <a:r>
            <a:rPr lang="en-US" sz="1800" kern="1200" dirty="0" err="1" smtClean="0">
              <a:latin typeface="Times New Roman" pitchFamily="18" charset="0"/>
              <a:cs typeface="Times New Roman" pitchFamily="18" charset="0"/>
            </a:rPr>
            <a:t>Anulus</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tendineus</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communis</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Zinni</a:t>
          </a:r>
          <a:r>
            <a:rPr lang="en-US" sz="1800" kern="1200" dirty="0" smtClean="0">
              <a:latin typeface="Times New Roman" pitchFamily="18" charset="0"/>
              <a:cs typeface="Times New Roman" pitchFamily="18" charset="0"/>
            </a:rPr>
            <a:t>) </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Muscle length</a:t>
          </a:r>
          <a:r>
            <a:rPr lang="sr-Cyrl-CS" sz="1800" kern="1200" dirty="0" smtClean="0">
              <a:latin typeface="Times New Roman" pitchFamily="18" charset="0"/>
              <a:cs typeface="Times New Roman" pitchFamily="18" charset="0"/>
            </a:rPr>
            <a:t> 40</a:t>
          </a:r>
          <a:r>
            <a:rPr lang="sr-Latn-CS" sz="1800" kern="1200" dirty="0" smtClean="0">
              <a:latin typeface="Times New Roman" pitchFamily="18" charset="0"/>
              <a:cs typeface="Times New Roman" pitchFamily="18" charset="0"/>
            </a:rPr>
            <a:t>mm</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m.r</a:t>
          </a:r>
          <a:r>
            <a:rPr lang="en-US" sz="1800" kern="1200" dirty="0" smtClean="0">
              <a:latin typeface="Times New Roman" pitchFamily="18" charset="0"/>
              <a:cs typeface="Times New Roman" pitchFamily="18" charset="0"/>
            </a:rPr>
            <a:t>. sup 41mm)</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Are inserted in front of equator</a:t>
          </a:r>
          <a:r>
            <a:rPr lang="sr-Cyrl-CS" sz="1800"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(spiral of </a:t>
          </a:r>
          <a:r>
            <a:rPr lang="sr-Latn-CS" sz="1800" b="1" i="1" kern="1200" dirty="0" smtClean="0">
              <a:latin typeface="Times New Roman" pitchFamily="18" charset="0"/>
              <a:cs typeface="Times New Roman" pitchFamily="18" charset="0"/>
            </a:rPr>
            <a:t>Tillaux</a:t>
          </a:r>
          <a:r>
            <a:rPr lang="en-US" sz="1800" b="1" i="1" kern="1200" dirty="0" smtClean="0">
              <a:latin typeface="Times New Roman" pitchFamily="18" charset="0"/>
              <a:cs typeface="Times New Roman" pitchFamily="18" charset="0"/>
            </a:rPr>
            <a:t>)</a:t>
          </a:r>
          <a:r>
            <a:rPr lang="sr-Cyrl-CS" sz="1800" kern="1200" dirty="0" smtClean="0">
              <a:latin typeface="Times New Roman" pitchFamily="18" charset="0"/>
              <a:cs typeface="Times New Roman" pitchFamily="18" charset="0"/>
            </a:rPr>
            <a:t> </a:t>
          </a:r>
          <a:endParaRPr lang="en-US" sz="1800" kern="1200" dirty="0">
            <a:latin typeface="Times New Roman" pitchFamily="18" charset="0"/>
            <a:cs typeface="Times New Roman" pitchFamily="18" charset="0"/>
          </a:endParaRPr>
        </a:p>
      </dsp:txBody>
      <dsp:txXfrm>
        <a:off x="0" y="652772"/>
        <a:ext cx="5999016" cy="1403580"/>
      </dsp:txXfrm>
    </dsp:sp>
  </dsp:spTree>
</dsp:drawing>
</file>

<file path=ppt/diagrams/drawing5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309EC8C5-4B7A-4FC6-93AA-2B759B2DA79C}">
      <dsp:nvSpPr>
        <dsp:cNvPr id="0" name=""/>
        <dsp:cNvSpPr/>
      </dsp:nvSpPr>
      <dsp:spPr>
        <a:xfrm>
          <a:off x="0" y="479"/>
          <a:ext cx="8229600" cy="73298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7160" tIns="137160" rIns="137160" bIns="137160" numCol="1" spcCol="1270" anchor="ctr" anchorCtr="0">
          <a:noAutofit/>
        </a:bodyPr>
        <a:lstStyle/>
        <a:p>
          <a:pPr lvl="0" algn="ctr" defTabSz="1600200">
            <a:lnSpc>
              <a:spcPct val="90000"/>
            </a:lnSpc>
            <a:spcBef>
              <a:spcPct val="0"/>
            </a:spcBef>
            <a:spcAft>
              <a:spcPct val="35000"/>
            </a:spcAft>
          </a:pPr>
          <a:r>
            <a:rPr lang="en-US" sz="3600" kern="1200" dirty="0" smtClean="0">
              <a:latin typeface="Times New Roman" panose="02020603050405020304" pitchFamily="18" charset="0"/>
              <a:cs typeface="Times New Roman" panose="02020603050405020304" pitchFamily="18" charset="0"/>
            </a:rPr>
            <a:t> </a:t>
          </a:r>
          <a:r>
            <a:rPr lang="en-US" sz="2400" kern="1200" dirty="0" smtClean="0">
              <a:latin typeface="Times New Roman" panose="02020603050405020304" pitchFamily="18" charset="0"/>
              <a:cs typeface="Times New Roman" panose="02020603050405020304" pitchFamily="18" charset="0"/>
            </a:rPr>
            <a:t>Differential Intraocular Pressure Test</a:t>
          </a:r>
          <a:endParaRPr lang="en-US" sz="2400" kern="1200" dirty="0">
            <a:latin typeface="Times New Roman" panose="02020603050405020304" pitchFamily="18" charset="0"/>
            <a:cs typeface="Times New Roman" panose="02020603050405020304" pitchFamily="18" charset="0"/>
          </a:endParaRPr>
        </a:p>
      </dsp:txBody>
      <dsp:txXfrm>
        <a:off x="35781" y="36260"/>
        <a:ext cx="8158038" cy="661424"/>
      </dsp:txXfrm>
    </dsp:sp>
    <dsp:sp modelId="{A1A689F5-10B2-4892-9475-607C34D8351C}">
      <dsp:nvSpPr>
        <dsp:cNvPr id="0" name=""/>
        <dsp:cNvSpPr/>
      </dsp:nvSpPr>
      <dsp:spPr>
        <a:xfrm>
          <a:off x="0" y="733465"/>
          <a:ext cx="8229600" cy="97261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129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This test has the same purpose as the test the forced </a:t>
          </a:r>
          <a:r>
            <a:rPr lang="en-US" sz="2000" kern="1200" dirty="0" err="1" smtClean="0">
              <a:latin typeface="Times New Roman" panose="02020603050405020304" pitchFamily="18" charset="0"/>
              <a:cs typeface="Times New Roman" panose="02020603050405020304" pitchFamily="18" charset="0"/>
            </a:rPr>
            <a:t>duction</a:t>
          </a:r>
          <a:r>
            <a:rPr lang="en-US" sz="2000" kern="1200" dirty="0" smtClean="0">
              <a:latin typeface="Times New Roman" panose="02020603050405020304" pitchFamily="18" charset="0"/>
              <a:cs typeface="Times New Roman" panose="02020603050405020304" pitchFamily="18" charset="0"/>
            </a:rPr>
            <a:t> test. It is performed by measuring the intraocular pressure first in the primary position on gaze and then with the patient attempting to look into the field of action of the involved muscle  </a:t>
          </a:r>
          <a:endParaRPr lang="en-US" sz="2000" kern="1200" dirty="0">
            <a:latin typeface="Times New Roman" panose="02020603050405020304" pitchFamily="18" charset="0"/>
            <a:cs typeface="Times New Roman" panose="02020603050405020304" pitchFamily="18" charset="0"/>
          </a:endParaRPr>
        </a:p>
      </dsp:txBody>
      <dsp:txXfrm>
        <a:off x="0" y="733465"/>
        <a:ext cx="8229600" cy="972616"/>
      </dsp:txXfrm>
    </dsp:sp>
  </dsp:spTree>
</dsp:drawing>
</file>

<file path=ppt/diagrams/drawing5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26E3E3-19F7-48AD-8E84-D08DA49610DA}">
      <dsp:nvSpPr>
        <dsp:cNvPr id="0" name=""/>
        <dsp:cNvSpPr/>
      </dsp:nvSpPr>
      <dsp:spPr>
        <a:xfrm>
          <a:off x="0" y="1372"/>
          <a:ext cx="4294909" cy="59688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Positive</a:t>
          </a:r>
          <a:endParaRPr lang="en-US" sz="1800" kern="1200" dirty="0">
            <a:latin typeface="Times New Roman" panose="02020603050405020304" pitchFamily="18" charset="0"/>
            <a:cs typeface="Times New Roman" panose="02020603050405020304" pitchFamily="18" charset="0"/>
          </a:endParaRPr>
        </a:p>
      </dsp:txBody>
      <dsp:txXfrm>
        <a:off x="29137" y="30509"/>
        <a:ext cx="4236635" cy="538608"/>
      </dsp:txXfrm>
    </dsp:sp>
    <dsp:sp modelId="{2FFC6068-76C8-4630-899B-438912B74EF1}">
      <dsp:nvSpPr>
        <dsp:cNvPr id="0" name=""/>
        <dsp:cNvSpPr/>
      </dsp:nvSpPr>
      <dsp:spPr>
        <a:xfrm>
          <a:off x="0" y="598255"/>
          <a:ext cx="4294909" cy="11980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6363"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 an increase of intraocular pressure of 6mmHg or more denotes resistance transmitted to the globe as a result of muscle restriction</a:t>
          </a:r>
          <a:endParaRPr lang="en-US" sz="1800" kern="1200" dirty="0">
            <a:latin typeface="Times New Roman" panose="02020603050405020304" pitchFamily="18" charset="0"/>
            <a:cs typeface="Times New Roman" panose="02020603050405020304" pitchFamily="18" charset="0"/>
          </a:endParaRPr>
        </a:p>
      </dsp:txBody>
      <dsp:txXfrm>
        <a:off x="0" y="598255"/>
        <a:ext cx="4294909" cy="1198028"/>
      </dsp:txXfrm>
    </dsp:sp>
  </dsp:spTree>
</dsp:drawing>
</file>

<file path=ppt/diagrams/drawing5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726E3E3-19F7-48AD-8E84-D08DA49610DA}">
      <dsp:nvSpPr>
        <dsp:cNvPr id="0" name=""/>
        <dsp:cNvSpPr/>
      </dsp:nvSpPr>
      <dsp:spPr>
        <a:xfrm>
          <a:off x="0" y="0"/>
          <a:ext cx="4191000" cy="633537"/>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Negative</a:t>
          </a:r>
          <a:endParaRPr lang="en-US" sz="1800" kern="1200" dirty="0">
            <a:latin typeface="Times New Roman" panose="02020603050405020304" pitchFamily="18" charset="0"/>
            <a:cs typeface="Times New Roman" panose="02020603050405020304" pitchFamily="18" charset="0"/>
          </a:endParaRPr>
        </a:p>
      </dsp:txBody>
      <dsp:txXfrm>
        <a:off x="30927" y="30927"/>
        <a:ext cx="4129146" cy="571683"/>
      </dsp:txXfrm>
    </dsp:sp>
    <dsp:sp modelId="{2FFC6068-76C8-4630-899B-438912B74EF1}">
      <dsp:nvSpPr>
        <dsp:cNvPr id="0" name=""/>
        <dsp:cNvSpPr/>
      </dsp:nvSpPr>
      <dsp:spPr>
        <a:xfrm>
          <a:off x="0" y="641482"/>
          <a:ext cx="4191000" cy="11482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33064"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An increase of intraocular pressure less than 6mmHg suggests a neurological lesion</a:t>
          </a:r>
          <a:endParaRPr lang="en-US" sz="1800" kern="1200" dirty="0">
            <a:latin typeface="Times New Roman" panose="02020603050405020304" pitchFamily="18" charset="0"/>
            <a:cs typeface="Times New Roman" panose="02020603050405020304" pitchFamily="18" charset="0"/>
          </a:endParaRPr>
        </a:p>
      </dsp:txBody>
      <dsp:txXfrm>
        <a:off x="0" y="641482"/>
        <a:ext cx="4191000" cy="1148228"/>
      </dsp:txXfrm>
    </dsp:sp>
  </dsp:spTree>
</dsp:drawing>
</file>

<file path=ppt/diagrams/drawing5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D0F8348-5B01-41F1-92AE-29C2A94679C6}">
      <dsp:nvSpPr>
        <dsp:cNvPr id="0" name=""/>
        <dsp:cNvSpPr/>
      </dsp:nvSpPr>
      <dsp:spPr>
        <a:xfrm>
          <a:off x="0" y="5666"/>
          <a:ext cx="2743200" cy="730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l" defTabSz="1066800" rtl="0">
            <a:lnSpc>
              <a:spcPct val="90000"/>
            </a:lnSpc>
            <a:spcBef>
              <a:spcPct val="0"/>
            </a:spcBef>
            <a:spcAft>
              <a:spcPct val="35000"/>
            </a:spcAft>
          </a:pPr>
          <a:r>
            <a:rPr lang="sr-Latn-CS" sz="2400" b="1" kern="1200" dirty="0" smtClean="0">
              <a:latin typeface="Times New Roman" panose="02020603050405020304" pitchFamily="18" charset="0"/>
              <a:cs typeface="Times New Roman" panose="02020603050405020304" pitchFamily="18" charset="0"/>
            </a:rPr>
            <a:t>N. Oculomotorius</a:t>
          </a:r>
          <a:endParaRPr lang="en-US" sz="2400" kern="1200" dirty="0">
            <a:latin typeface="Times New Roman" panose="02020603050405020304" pitchFamily="18" charset="0"/>
            <a:cs typeface="Times New Roman" panose="02020603050405020304" pitchFamily="18" charset="0"/>
          </a:endParaRPr>
        </a:p>
      </dsp:txBody>
      <dsp:txXfrm>
        <a:off x="35640" y="41306"/>
        <a:ext cx="2671920" cy="658800"/>
      </dsp:txXfrm>
    </dsp:sp>
    <dsp:sp modelId="{2DB08065-E428-4519-90A9-A865076C1AA4}">
      <dsp:nvSpPr>
        <dsp:cNvPr id="0" name=""/>
        <dsp:cNvSpPr/>
      </dsp:nvSpPr>
      <dsp:spPr>
        <a:xfrm>
          <a:off x="0" y="735746"/>
          <a:ext cx="2743200" cy="70638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7097" tIns="30480" rIns="170688" bIns="30480" numCol="1" spcCol="1270" anchor="t" anchorCtr="0">
          <a:noAutofit/>
        </a:bodyPr>
        <a:lstStyle/>
        <a:p>
          <a:pPr marL="228600" lvl="1" indent="-228600" algn="ctr" defTabSz="1066800" rtl="0">
            <a:lnSpc>
              <a:spcPct val="90000"/>
            </a:lnSpc>
            <a:spcBef>
              <a:spcPct val="0"/>
            </a:spcBef>
            <a:spcAft>
              <a:spcPct val="20000"/>
            </a:spcAft>
            <a:buChar char="••"/>
          </a:pPr>
          <a:r>
            <a:rPr lang="en-US" sz="2400" kern="1200" dirty="0" smtClean="0">
              <a:latin typeface="Times New Roman" panose="02020603050405020304" pitchFamily="18" charset="0"/>
              <a:cs typeface="Times New Roman" panose="02020603050405020304" pitchFamily="18" charset="0"/>
            </a:rPr>
            <a:t>The intra-orbital part</a:t>
          </a:r>
          <a:endParaRPr lang="en-US" sz="2400" kern="1200" dirty="0">
            <a:latin typeface="Times New Roman" panose="02020603050405020304" pitchFamily="18" charset="0"/>
            <a:cs typeface="Times New Roman" panose="02020603050405020304" pitchFamily="18" charset="0"/>
          </a:endParaRPr>
        </a:p>
      </dsp:txBody>
      <dsp:txXfrm>
        <a:off x="0" y="735746"/>
        <a:ext cx="2743200" cy="706387"/>
      </dsp:txXfrm>
    </dsp:sp>
  </dsp:spTree>
</dsp:drawing>
</file>

<file path=ppt/diagrams/drawing5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142D349-89D4-465D-821F-49E6133FDFCF}">
      <dsp:nvSpPr>
        <dsp:cNvPr id="0" name=""/>
        <dsp:cNvSpPr/>
      </dsp:nvSpPr>
      <dsp:spPr>
        <a:xfrm>
          <a:off x="0" y="76919"/>
          <a:ext cx="10889673" cy="1235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sr-Latn-CS" sz="3200" kern="1200" dirty="0" smtClean="0">
              <a:latin typeface="Times New Roman" panose="02020603050405020304" pitchFamily="18" charset="0"/>
              <a:cs typeface="Times New Roman" panose="02020603050405020304" pitchFamily="18" charset="0"/>
            </a:rPr>
            <a:t>1.</a:t>
          </a:r>
          <a:r>
            <a:rPr lang="en-US" sz="3200" kern="1200" dirty="0" smtClean="0">
              <a:latin typeface="Times New Roman" panose="02020603050405020304" pitchFamily="18" charset="0"/>
              <a:cs typeface="Times New Roman" panose="02020603050405020304" pitchFamily="18" charset="0"/>
            </a:rPr>
            <a:t>The Superior division</a:t>
          </a:r>
          <a:r>
            <a:rPr lang="sr-Latn-CS" sz="3200" kern="1200" dirty="0" smtClean="0">
              <a:latin typeface="Times New Roman" panose="02020603050405020304" pitchFamily="18" charset="0"/>
              <a:cs typeface="Times New Roman" panose="02020603050405020304" pitchFamily="18" charset="0"/>
            </a:rPr>
            <a:t> (r.superior): </a:t>
          </a:r>
          <a:r>
            <a:rPr lang="en-US" sz="3200" kern="1200" dirty="0" smtClean="0">
              <a:latin typeface="Times New Roman" panose="02020603050405020304" pitchFamily="18" charset="0"/>
              <a:cs typeface="Times New Roman" panose="02020603050405020304" pitchFamily="18" charset="0"/>
            </a:rPr>
            <a:t>which innervates the </a:t>
          </a:r>
          <a:r>
            <a:rPr lang="en-US" sz="3200" kern="1200" dirty="0" err="1" smtClean="0">
              <a:latin typeface="Times New Roman" panose="02020603050405020304" pitchFamily="18" charset="0"/>
              <a:cs typeface="Times New Roman" panose="02020603050405020304" pitchFamily="18" charset="0"/>
            </a:rPr>
            <a:t>levator</a:t>
          </a:r>
          <a:r>
            <a:rPr lang="en-US" sz="3200" kern="1200" dirty="0" smtClean="0">
              <a:latin typeface="Times New Roman" panose="02020603050405020304" pitchFamily="18" charset="0"/>
              <a:cs typeface="Times New Roman" panose="02020603050405020304" pitchFamily="18" charset="0"/>
            </a:rPr>
            <a:t> and the superior rectus muscle</a:t>
          </a:r>
          <a:endParaRPr lang="en-US" sz="3200" kern="1200" dirty="0">
            <a:latin typeface="Times New Roman" panose="02020603050405020304" pitchFamily="18" charset="0"/>
            <a:cs typeface="Times New Roman" panose="02020603050405020304" pitchFamily="18" charset="0"/>
          </a:endParaRPr>
        </a:p>
      </dsp:txBody>
      <dsp:txXfrm>
        <a:off x="60313" y="137232"/>
        <a:ext cx="10769047" cy="1114894"/>
      </dsp:txXfrm>
    </dsp:sp>
    <dsp:sp modelId="{AF892FE8-7F4A-4728-814D-BC0E464924E6}">
      <dsp:nvSpPr>
        <dsp:cNvPr id="0" name=""/>
        <dsp:cNvSpPr/>
      </dsp:nvSpPr>
      <dsp:spPr>
        <a:xfrm>
          <a:off x="0" y="1404600"/>
          <a:ext cx="10889673" cy="1235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1920" tIns="121920" rIns="121920" bIns="121920" numCol="1" spcCol="1270" anchor="ctr" anchorCtr="0">
          <a:noAutofit/>
        </a:bodyPr>
        <a:lstStyle/>
        <a:p>
          <a:pPr lvl="0" algn="l" defTabSz="1422400" rtl="0">
            <a:lnSpc>
              <a:spcPct val="90000"/>
            </a:lnSpc>
            <a:spcBef>
              <a:spcPct val="0"/>
            </a:spcBef>
            <a:spcAft>
              <a:spcPct val="35000"/>
            </a:spcAft>
          </a:pPr>
          <a:r>
            <a:rPr lang="sr-Latn-CS" sz="3200" kern="1200" dirty="0" smtClean="0">
              <a:latin typeface="Times New Roman" panose="02020603050405020304" pitchFamily="18" charset="0"/>
              <a:cs typeface="Times New Roman" panose="02020603050405020304" pitchFamily="18" charset="0"/>
            </a:rPr>
            <a:t>2.</a:t>
          </a:r>
          <a:r>
            <a:rPr lang="en-US" sz="3200" kern="1200" dirty="0" smtClean="0">
              <a:latin typeface="Times New Roman" panose="02020603050405020304" pitchFamily="18" charset="0"/>
              <a:cs typeface="Times New Roman" panose="02020603050405020304" pitchFamily="18" charset="0"/>
            </a:rPr>
            <a:t> The inferior division</a:t>
          </a:r>
          <a:r>
            <a:rPr lang="sr-Latn-CS" sz="3200" kern="1200" dirty="0" smtClean="0">
              <a:latin typeface="Times New Roman" panose="02020603050405020304" pitchFamily="18" charset="0"/>
              <a:cs typeface="Times New Roman" panose="02020603050405020304" pitchFamily="18" charset="0"/>
            </a:rPr>
            <a:t> (r.inferior): </a:t>
          </a:r>
          <a:r>
            <a:rPr lang="en-US" sz="3200" kern="1200" dirty="0" smtClean="0">
              <a:latin typeface="Times New Roman" panose="02020603050405020304" pitchFamily="18" charset="0"/>
              <a:cs typeface="Times New Roman" panose="02020603050405020304" pitchFamily="18" charset="0"/>
            </a:rPr>
            <a:t>which innervates the medial rectus, the inferior rectus and the inferior oblique muscles</a:t>
          </a:r>
          <a:endParaRPr lang="en-US" sz="3200" kern="1200" dirty="0">
            <a:latin typeface="Times New Roman" panose="02020603050405020304" pitchFamily="18" charset="0"/>
            <a:cs typeface="Times New Roman" panose="02020603050405020304" pitchFamily="18" charset="0"/>
          </a:endParaRPr>
        </a:p>
      </dsp:txBody>
      <dsp:txXfrm>
        <a:off x="60313" y="1464913"/>
        <a:ext cx="10769047" cy="1114894"/>
      </dsp:txXfrm>
    </dsp:sp>
    <dsp:sp modelId="{3D5416D1-0DF8-4B97-AD71-402A3B20EE29}">
      <dsp:nvSpPr>
        <dsp:cNvPr id="0" name=""/>
        <dsp:cNvSpPr/>
      </dsp:nvSpPr>
      <dsp:spPr>
        <a:xfrm>
          <a:off x="0" y="2640120"/>
          <a:ext cx="10889673" cy="109296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5747" tIns="40640" rIns="227584" bIns="40640" numCol="1" spcCol="1270" anchor="t" anchorCtr="0">
          <a:noAutofit/>
        </a:bodyPr>
        <a:lstStyle/>
        <a:p>
          <a:pPr marL="228600" lvl="1" indent="-228600" algn="l" defTabSz="1111250" rtl="0">
            <a:lnSpc>
              <a:spcPct val="90000"/>
            </a:lnSpc>
            <a:spcBef>
              <a:spcPct val="0"/>
            </a:spcBef>
            <a:spcAft>
              <a:spcPct val="20000"/>
            </a:spcAft>
            <a:buChar char="••"/>
          </a:pPr>
          <a:r>
            <a:rPr lang="en-US" sz="2500" kern="1200" dirty="0" smtClean="0">
              <a:latin typeface="Times New Roman" panose="02020603050405020304" pitchFamily="18" charset="0"/>
              <a:cs typeface="Times New Roman" panose="02020603050405020304" pitchFamily="18" charset="0"/>
            </a:rPr>
            <a:t>The inferior branch within the orbit also contains the parasympathetic </a:t>
          </a:r>
          <a:r>
            <a:rPr lang="en-US" sz="2500" kern="1200" dirty="0" err="1" smtClean="0">
              <a:latin typeface="Times New Roman" panose="02020603050405020304" pitchFamily="18" charset="0"/>
              <a:cs typeface="Times New Roman" panose="02020603050405020304" pitchFamily="18" charset="0"/>
            </a:rPr>
            <a:t>fibres</a:t>
          </a:r>
          <a:r>
            <a:rPr lang="en-US" sz="2500" kern="1200" dirty="0" smtClean="0">
              <a:latin typeface="Times New Roman" panose="02020603050405020304" pitchFamily="18" charset="0"/>
              <a:cs typeface="Times New Roman" panose="02020603050405020304" pitchFamily="18" charset="0"/>
            </a:rPr>
            <a:t> from the Edinger-Westphal </a:t>
          </a:r>
          <a:r>
            <a:rPr lang="en-US" sz="2500" kern="1200" dirty="0" err="1" smtClean="0">
              <a:latin typeface="Times New Roman" panose="02020603050405020304" pitchFamily="18" charset="0"/>
              <a:cs typeface="Times New Roman" panose="02020603050405020304" pitchFamily="18" charset="0"/>
            </a:rPr>
            <a:t>subnucleus</a:t>
          </a:r>
          <a:r>
            <a:rPr lang="en-US" sz="2500" kern="1200" dirty="0" smtClean="0">
              <a:latin typeface="Times New Roman" panose="02020603050405020304" pitchFamily="18" charset="0"/>
              <a:cs typeface="Times New Roman" panose="02020603050405020304" pitchFamily="18" charset="0"/>
            </a:rPr>
            <a:t> which innervate the sphincter </a:t>
          </a:r>
          <a:r>
            <a:rPr lang="en-US" sz="2500" kern="1200" dirty="0" err="1" smtClean="0">
              <a:latin typeface="Times New Roman" panose="02020603050405020304" pitchFamily="18" charset="0"/>
              <a:cs typeface="Times New Roman" panose="02020603050405020304" pitchFamily="18" charset="0"/>
            </a:rPr>
            <a:t>pupillae</a:t>
          </a:r>
          <a:r>
            <a:rPr lang="en-US" sz="2500" kern="1200" dirty="0" smtClean="0">
              <a:latin typeface="Times New Roman" panose="02020603050405020304" pitchFamily="18" charset="0"/>
              <a:cs typeface="Times New Roman" panose="02020603050405020304" pitchFamily="18" charset="0"/>
            </a:rPr>
            <a:t> and the ciliary muscle. </a:t>
          </a:r>
          <a:endParaRPr lang="en-US" sz="2500" kern="1200" dirty="0">
            <a:latin typeface="Times New Roman" panose="02020603050405020304" pitchFamily="18" charset="0"/>
            <a:cs typeface="Times New Roman" panose="02020603050405020304" pitchFamily="18" charset="0"/>
          </a:endParaRPr>
        </a:p>
      </dsp:txBody>
      <dsp:txXfrm>
        <a:off x="0" y="2640120"/>
        <a:ext cx="10889673" cy="1092960"/>
      </dsp:txXfrm>
    </dsp:sp>
  </dsp:spTree>
</dsp:drawing>
</file>

<file path=ppt/diagrams/drawing5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DADFAF9-C098-489C-A3A6-9E51F77BB70C}">
      <dsp:nvSpPr>
        <dsp:cNvPr id="0" name=""/>
        <dsp:cNvSpPr/>
      </dsp:nvSpPr>
      <dsp:spPr>
        <a:xfrm rot="5400000">
          <a:off x="5014117" y="-1885680"/>
          <a:ext cx="1782759" cy="555412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Motor </a:t>
          </a:r>
          <a:r>
            <a:rPr lang="en-US" sz="1800" kern="1200" dirty="0" err="1" smtClean="0">
              <a:latin typeface="Times New Roman" pitchFamily="18" charset="0"/>
              <a:cs typeface="Times New Roman" pitchFamily="18" charset="0"/>
            </a:rPr>
            <a:t>fibres</a:t>
          </a:r>
          <a:r>
            <a:rPr lang="en-US" sz="1800" kern="1200" dirty="0" smtClean="0">
              <a:latin typeface="Times New Roman" pitchFamily="18" charset="0"/>
              <a:cs typeface="Times New Roman" pitchFamily="18" charset="0"/>
            </a:rPr>
            <a:t>: </a:t>
          </a:r>
          <a:r>
            <a:rPr lang="en-US" altLang="en-US" sz="1800" kern="1200" dirty="0" smtClean="0">
              <a:latin typeface="Times New Roman" pitchFamily="18" charset="0"/>
            </a:rPr>
            <a:t>the </a:t>
          </a:r>
          <a:r>
            <a:rPr lang="en-US" altLang="en-US" sz="1800" kern="1200" dirty="0" err="1" smtClean="0">
              <a:latin typeface="Times New Roman" pitchFamily="18" charset="0"/>
            </a:rPr>
            <a:t>levator</a:t>
          </a:r>
          <a:r>
            <a:rPr lang="en-US" altLang="en-US" sz="1800" kern="1200" dirty="0" smtClean="0">
              <a:latin typeface="Times New Roman" pitchFamily="18" charset="0"/>
            </a:rPr>
            <a:t>,  the superior rectus, the medial rectus, the inferior rectus and the inferior oblique muscles</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altLang="en-US" sz="1800" kern="1200" dirty="0" smtClean="0">
              <a:latin typeface="Times New Roman" panose="02020603050405020304" pitchFamily="18" charset="0"/>
            </a:rPr>
            <a:t>Parasympathetic </a:t>
          </a:r>
          <a:r>
            <a:rPr lang="en-US" altLang="en-US" sz="1800" kern="1200" dirty="0" err="1" smtClean="0">
              <a:latin typeface="Times New Roman" panose="02020603050405020304" pitchFamily="18" charset="0"/>
            </a:rPr>
            <a:t>fibres</a:t>
          </a:r>
          <a:r>
            <a:rPr lang="en-US" altLang="en-US" sz="1800" kern="1200" dirty="0" smtClean="0">
              <a:latin typeface="Times New Roman" panose="02020603050405020304" pitchFamily="18" charset="0"/>
            </a:rPr>
            <a:t> from the Edinger-Westphal </a:t>
          </a:r>
          <a:r>
            <a:rPr lang="en-US" altLang="en-US" sz="1800" kern="1200" dirty="0" err="1" smtClean="0">
              <a:latin typeface="Times New Roman" panose="02020603050405020304" pitchFamily="18" charset="0"/>
            </a:rPr>
            <a:t>subnucleus</a:t>
          </a:r>
          <a:r>
            <a:rPr lang="en-US" altLang="en-US" sz="1800" kern="1200" dirty="0" smtClean="0">
              <a:latin typeface="Times New Roman" panose="02020603050405020304" pitchFamily="18" charset="0"/>
            </a:rPr>
            <a:t> which innervate the sphincter </a:t>
          </a:r>
          <a:r>
            <a:rPr lang="en-US" altLang="en-US" sz="1800" kern="1200" dirty="0" err="1" smtClean="0">
              <a:latin typeface="Times New Roman" panose="02020603050405020304" pitchFamily="18" charset="0"/>
            </a:rPr>
            <a:t>pupillae</a:t>
          </a:r>
          <a:r>
            <a:rPr lang="en-US" altLang="en-US" sz="1800" kern="1200" dirty="0" smtClean="0">
              <a:latin typeface="Times New Roman" panose="02020603050405020304" pitchFamily="18" charset="0"/>
            </a:rPr>
            <a:t> and the ciliary muscle.</a:t>
          </a:r>
          <a:endParaRPr lang="en-US" sz="1800" kern="1200" dirty="0">
            <a:latin typeface="Times New Roman" panose="02020603050405020304" pitchFamily="18" charset="0"/>
            <a:cs typeface="Times New Roman" pitchFamily="18" charset="0"/>
          </a:endParaRPr>
        </a:p>
      </dsp:txBody>
      <dsp:txXfrm rot="-5400000">
        <a:off x="3128436" y="87028"/>
        <a:ext cx="5467095" cy="1608705"/>
      </dsp:txXfrm>
    </dsp:sp>
    <dsp:sp modelId="{7F43A7C6-37F0-403F-B133-E3DBF772D088}">
      <dsp:nvSpPr>
        <dsp:cNvPr id="0" name=""/>
        <dsp:cNvSpPr/>
      </dsp:nvSpPr>
      <dsp:spPr>
        <a:xfrm>
          <a:off x="4241" y="870"/>
          <a:ext cx="3124194" cy="178102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itchFamily="18" charset="0"/>
              <a:cs typeface="Times New Roman" pitchFamily="18" charset="0"/>
            </a:rPr>
            <a:t>Third nerve palsy</a:t>
          </a:r>
          <a:endParaRPr lang="en-US" sz="2000" kern="1200" dirty="0">
            <a:latin typeface="Times New Roman" pitchFamily="18" charset="0"/>
            <a:cs typeface="Times New Roman" pitchFamily="18" charset="0"/>
          </a:endParaRPr>
        </a:p>
      </dsp:txBody>
      <dsp:txXfrm>
        <a:off x="91183" y="87812"/>
        <a:ext cx="2950310" cy="1607137"/>
      </dsp:txXfrm>
    </dsp:sp>
  </dsp:spTree>
</dsp:drawing>
</file>

<file path=ppt/diagrams/drawing5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B96C3F2-2B88-48B5-A71D-9AE542BE0802}">
      <dsp:nvSpPr>
        <dsp:cNvPr id="0" name=""/>
        <dsp:cNvSpPr/>
      </dsp:nvSpPr>
      <dsp:spPr>
        <a:xfrm rot="5400000">
          <a:off x="4782029" y="-1657222"/>
          <a:ext cx="2238452" cy="555412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Weakness of the </a:t>
          </a:r>
          <a:r>
            <a:rPr lang="en-US" sz="1800" kern="1200" dirty="0" err="1" smtClean="0">
              <a:latin typeface="Times New Roman" pitchFamily="18" charset="0"/>
              <a:cs typeface="Times New Roman" pitchFamily="18" charset="0"/>
            </a:rPr>
            <a:t>levator</a:t>
          </a:r>
          <a:r>
            <a:rPr lang="en-US" sz="1800" kern="1200" dirty="0" smtClean="0">
              <a:latin typeface="Times New Roman" pitchFamily="18" charset="0"/>
              <a:cs typeface="Times New Roman" pitchFamily="18" charset="0"/>
            </a:rPr>
            <a:t> causing ptosis</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Unopposed action of lateral rectus causing the eye to be abducted</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The intact superior oblique muscle causes </a:t>
          </a:r>
          <a:r>
            <a:rPr lang="en-US" sz="1800" kern="1200" dirty="0" err="1" smtClean="0">
              <a:latin typeface="Times New Roman" pitchFamily="18" charset="0"/>
              <a:cs typeface="Times New Roman" pitchFamily="18" charset="0"/>
            </a:rPr>
            <a:t>intorsion</a:t>
          </a:r>
          <a:r>
            <a:rPr lang="en-US" sz="1800" kern="1200" dirty="0" smtClean="0">
              <a:latin typeface="Times New Roman" pitchFamily="18" charset="0"/>
              <a:cs typeface="Times New Roman" pitchFamily="18" charset="0"/>
            </a:rPr>
            <a:t> of the eye on attempted down-gaze</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Weakness of superior  rectus limiting elevation</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Weakness of inferior rectus limiting depression</a:t>
          </a:r>
          <a:endParaRPr lang="en-US" sz="1800" kern="1200" dirty="0">
            <a:latin typeface="Times New Roman" pitchFamily="18" charset="0"/>
            <a:cs typeface="Times New Roman" pitchFamily="18" charset="0"/>
          </a:endParaRPr>
        </a:p>
      </dsp:txBody>
      <dsp:txXfrm rot="-5400000">
        <a:off x="3124194" y="109885"/>
        <a:ext cx="5444850" cy="2019908"/>
      </dsp:txXfrm>
    </dsp:sp>
    <dsp:sp modelId="{91FB0327-21DE-4F30-846F-B741F2253123}">
      <dsp:nvSpPr>
        <dsp:cNvPr id="0" name=""/>
        <dsp:cNvSpPr/>
      </dsp:nvSpPr>
      <dsp:spPr>
        <a:xfrm>
          <a:off x="0" y="76201"/>
          <a:ext cx="3124194" cy="208727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sr-Latn-CS" sz="1600" kern="1200" smtClean="0">
              <a:latin typeface="Times New Roman" pitchFamily="18" charset="0"/>
              <a:cs typeface="Times New Roman" pitchFamily="18" charset="0"/>
            </a:rPr>
            <a:t>OPHTHALMOPLEGIA EXTERNA</a:t>
          </a:r>
          <a:endParaRPr lang="en-US" sz="1600" kern="1200">
            <a:latin typeface="Times New Roman" pitchFamily="18" charset="0"/>
            <a:cs typeface="Times New Roman" pitchFamily="18" charset="0"/>
          </a:endParaRPr>
        </a:p>
      </dsp:txBody>
      <dsp:txXfrm>
        <a:off x="101892" y="178093"/>
        <a:ext cx="2920410" cy="1883489"/>
      </dsp:txXfrm>
    </dsp:sp>
    <dsp:sp modelId="{9070965F-E1EC-4BF6-BB44-75052B4DF335}">
      <dsp:nvSpPr>
        <dsp:cNvPr id="0" name=""/>
        <dsp:cNvSpPr/>
      </dsp:nvSpPr>
      <dsp:spPr>
        <a:xfrm rot="5400000">
          <a:off x="5462772" y="70135"/>
          <a:ext cx="888503" cy="555955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Parasympathetic palsy causing dilated pupil associated with defective accommodation (e.g. difficulty in reading</a:t>
          </a:r>
          <a:endParaRPr lang="en-US" sz="1800" kern="1200" dirty="0">
            <a:latin typeface="Times New Roman" pitchFamily="18" charset="0"/>
            <a:cs typeface="Times New Roman" pitchFamily="18" charset="0"/>
          </a:endParaRPr>
        </a:p>
      </dsp:txBody>
      <dsp:txXfrm rot="-5400000">
        <a:off x="3127248" y="2449033"/>
        <a:ext cx="5516179" cy="801757"/>
      </dsp:txXfrm>
    </dsp:sp>
    <dsp:sp modelId="{3CC330B8-02B4-47D6-B3B7-E17117A91F57}">
      <dsp:nvSpPr>
        <dsp:cNvPr id="0" name=""/>
        <dsp:cNvSpPr/>
      </dsp:nvSpPr>
      <dsp:spPr>
        <a:xfrm>
          <a:off x="0" y="2294596"/>
          <a:ext cx="3127248" cy="11106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sr-Latn-CS" sz="1600" kern="1200" dirty="0" smtClean="0">
              <a:latin typeface="Times New Roman" pitchFamily="18" charset="0"/>
              <a:cs typeface="Times New Roman" pitchFamily="18" charset="0"/>
            </a:rPr>
            <a:t>OPHTHALMOPLEGIA INTERNA</a:t>
          </a:r>
          <a:endParaRPr lang="en-US" sz="1600" kern="1200" dirty="0">
            <a:latin typeface="Times New Roman" pitchFamily="18" charset="0"/>
            <a:cs typeface="Times New Roman" pitchFamily="18" charset="0"/>
          </a:endParaRPr>
        </a:p>
      </dsp:txBody>
      <dsp:txXfrm>
        <a:off x="54216" y="2348812"/>
        <a:ext cx="3018816" cy="1002197"/>
      </dsp:txXfrm>
    </dsp:sp>
    <dsp:sp modelId="{9E86DEC8-C23E-4A22-B67A-CFD84A747500}">
      <dsp:nvSpPr>
        <dsp:cNvPr id="0" name=""/>
        <dsp:cNvSpPr/>
      </dsp:nvSpPr>
      <dsp:spPr>
        <a:xfrm rot="5400000">
          <a:off x="5462772" y="1236296"/>
          <a:ext cx="888503" cy="555955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sr-Latn-CS" sz="1600" kern="1200" smtClean="0">
              <a:latin typeface="Times New Roman" pitchFamily="18" charset="0"/>
              <a:cs typeface="Times New Roman" pitchFamily="18" charset="0"/>
            </a:rPr>
            <a:t>OPHTHALMOPLEGIA EXTERNA</a:t>
          </a:r>
          <a:r>
            <a:rPr lang="sr-Cyrl-CS" sz="1600" kern="1200" smtClean="0">
              <a:latin typeface="Times New Roman" pitchFamily="18" charset="0"/>
              <a:cs typeface="Times New Roman" pitchFamily="18" charset="0"/>
            </a:rPr>
            <a:t> + </a:t>
          </a:r>
          <a:r>
            <a:rPr lang="sr-Latn-CS" sz="1600" kern="1200" smtClean="0">
              <a:latin typeface="Times New Roman" pitchFamily="18" charset="0"/>
              <a:cs typeface="Times New Roman" pitchFamily="18" charset="0"/>
            </a:rPr>
            <a:t>OPHTHALMOPLEGIA INTERNA</a:t>
          </a:r>
          <a:r>
            <a:rPr lang="sr-Cyrl-CS" sz="1600" kern="1200" smtClean="0">
              <a:latin typeface="Times New Roman" pitchFamily="18" charset="0"/>
              <a:cs typeface="Times New Roman" pitchFamily="18" charset="0"/>
            </a:rPr>
            <a:t> </a:t>
          </a:r>
          <a:endParaRPr lang="en-US" sz="1600" kern="1200">
            <a:latin typeface="Times New Roman" pitchFamily="18" charset="0"/>
            <a:cs typeface="Times New Roman" pitchFamily="18" charset="0"/>
          </a:endParaRPr>
        </a:p>
      </dsp:txBody>
      <dsp:txXfrm rot="-5400000">
        <a:off x="3127248" y="3615194"/>
        <a:ext cx="5516179" cy="801757"/>
      </dsp:txXfrm>
    </dsp:sp>
    <dsp:sp modelId="{62BAD033-E3DD-4F16-B12B-3E03B19D3910}">
      <dsp:nvSpPr>
        <dsp:cNvPr id="0" name=""/>
        <dsp:cNvSpPr/>
      </dsp:nvSpPr>
      <dsp:spPr>
        <a:xfrm>
          <a:off x="0" y="3460757"/>
          <a:ext cx="3127248" cy="111062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sr-Latn-CS" sz="1600" kern="1200" smtClean="0">
              <a:latin typeface="Times New Roman" pitchFamily="18" charset="0"/>
              <a:cs typeface="Times New Roman" pitchFamily="18" charset="0"/>
            </a:rPr>
            <a:t>OPHTHALMOPLEGIA TOTALIS</a:t>
          </a:r>
          <a:endParaRPr lang="en-US" sz="1600" kern="1200">
            <a:latin typeface="Times New Roman" pitchFamily="18" charset="0"/>
            <a:cs typeface="Times New Roman" pitchFamily="18" charset="0"/>
          </a:endParaRPr>
        </a:p>
      </dsp:txBody>
      <dsp:txXfrm>
        <a:off x="54216" y="3514973"/>
        <a:ext cx="3018816" cy="1002197"/>
      </dsp:txXfrm>
    </dsp:sp>
  </dsp:spTree>
</dsp:drawing>
</file>

<file path=ppt/diagrams/drawing5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509F1C0-4F6F-4620-918C-2F061F820D74}">
      <dsp:nvSpPr>
        <dsp:cNvPr id="0" name=""/>
        <dsp:cNvSpPr/>
      </dsp:nvSpPr>
      <dsp:spPr>
        <a:xfrm rot="5400000">
          <a:off x="4253844" y="-2603672"/>
          <a:ext cx="1828797" cy="703614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Idiopathic: about 25% have no known cause</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Vascular disease</a:t>
          </a:r>
          <a:r>
            <a:rPr lang="sr-Cyrl-CS" sz="1800"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Hypertension, Diabetes):</a:t>
          </a:r>
          <a:r>
            <a:rPr lang="en-US" sz="1800" kern="1200" dirty="0" smtClean="0">
              <a:latin typeface="Times New Roman"/>
              <a:cs typeface="Times New Roman"/>
            </a:rPr>
            <a:t> In most cases recovery occurs within 3 months</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Aneurysm</a:t>
          </a:r>
          <a:r>
            <a:rPr lang="sr-Cyrl-CS" sz="1800"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at the junction of the posterior communicating artery with the internal carotid</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Extradural </a:t>
          </a:r>
          <a:r>
            <a:rPr lang="en-US" sz="1800" kern="1200" dirty="0" err="1" smtClean="0">
              <a:latin typeface="Times New Roman" pitchFamily="18" charset="0"/>
              <a:cs typeface="Times New Roman" pitchFamily="18" charset="0"/>
            </a:rPr>
            <a:t>haemathoma</a:t>
          </a:r>
          <a:r>
            <a:rPr lang="en-US" sz="1800" kern="1200" dirty="0" smtClean="0">
              <a:latin typeface="Times New Roman" pitchFamily="18" charset="0"/>
              <a:cs typeface="Times New Roman" pitchFamily="18" charset="0"/>
            </a:rPr>
            <a:t> compresses the 3</a:t>
          </a:r>
          <a:r>
            <a:rPr lang="en-US" sz="1800" kern="1200" baseline="30000" dirty="0" smtClean="0">
              <a:latin typeface="Times New Roman" pitchFamily="18" charset="0"/>
              <a:cs typeface="Times New Roman" pitchFamily="18" charset="0"/>
            </a:rPr>
            <a:t>rd</a:t>
          </a:r>
          <a:r>
            <a:rPr lang="en-US" sz="1800" kern="1200" dirty="0" smtClean="0">
              <a:latin typeface="Times New Roman" pitchFamily="18" charset="0"/>
              <a:cs typeface="Times New Roman" pitchFamily="18" charset="0"/>
            </a:rPr>
            <a:t> nerve over the tentorial edge: a fixed dilated pupil followed by a total 3</a:t>
          </a:r>
          <a:r>
            <a:rPr lang="en-US" sz="1800" kern="1200" baseline="30000" dirty="0" smtClean="0">
              <a:latin typeface="Times New Roman" pitchFamily="18" charset="0"/>
              <a:cs typeface="Times New Roman" pitchFamily="18" charset="0"/>
            </a:rPr>
            <a:t>rd</a:t>
          </a:r>
          <a:r>
            <a:rPr lang="en-US" sz="1800" kern="1200" dirty="0" smtClean="0">
              <a:latin typeface="Times New Roman" pitchFamily="18" charset="0"/>
              <a:cs typeface="Times New Roman" pitchFamily="18" charset="0"/>
            </a:rPr>
            <a:t> nerve palsy</a:t>
          </a:r>
          <a:endParaRPr lang="en-US" sz="1800" kern="1200" dirty="0">
            <a:latin typeface="Times New Roman" pitchFamily="18" charset="0"/>
            <a:cs typeface="Times New Roman" pitchFamily="18" charset="0"/>
          </a:endParaRPr>
        </a:p>
      </dsp:txBody>
      <dsp:txXfrm rot="-5400000">
        <a:off x="1650171" y="89276"/>
        <a:ext cx="6946869" cy="1650247"/>
      </dsp:txXfrm>
    </dsp:sp>
    <dsp:sp modelId="{371B5FFC-5280-4556-B843-31A56B0086D4}">
      <dsp:nvSpPr>
        <dsp:cNvPr id="0" name=""/>
        <dsp:cNvSpPr/>
      </dsp:nvSpPr>
      <dsp:spPr>
        <a:xfrm>
          <a:off x="484" y="892"/>
          <a:ext cx="1649686" cy="18270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3</a:t>
          </a:r>
          <a:r>
            <a:rPr lang="en-US" sz="1600" kern="1200" baseline="30000" dirty="0" smtClean="0">
              <a:latin typeface="Times New Roman" pitchFamily="18" charset="0"/>
              <a:cs typeface="Times New Roman" pitchFamily="18" charset="0"/>
            </a:rPr>
            <a:t>rd</a:t>
          </a:r>
          <a:r>
            <a:rPr lang="en-US" sz="1600" kern="1200" dirty="0" smtClean="0">
              <a:latin typeface="Times New Roman" pitchFamily="18" charset="0"/>
              <a:cs typeface="Times New Roman" pitchFamily="18" charset="0"/>
            </a:rPr>
            <a:t> Nerve palsy</a:t>
          </a:r>
          <a:endParaRPr lang="en-US" sz="1600" kern="1200" dirty="0">
            <a:latin typeface="Times New Roman" pitchFamily="18" charset="0"/>
            <a:cs typeface="Times New Roman" pitchFamily="18" charset="0"/>
          </a:endParaRPr>
        </a:p>
      </dsp:txBody>
      <dsp:txXfrm>
        <a:off x="81015" y="81423"/>
        <a:ext cx="1488624" cy="1665952"/>
      </dsp:txXfrm>
    </dsp:sp>
  </dsp:spTree>
</dsp:drawing>
</file>

<file path=ppt/diagrams/drawing5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5CE4835-8CC7-47CC-BE7B-844559ADF255}">
      <dsp:nvSpPr>
        <dsp:cNvPr id="0" name=""/>
        <dsp:cNvSpPr/>
      </dsp:nvSpPr>
      <dsp:spPr>
        <a:xfrm>
          <a:off x="0" y="1563"/>
          <a:ext cx="8686800" cy="2816272"/>
        </a:xfrm>
        <a:prstGeom prst="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28016" tIns="128016" rIns="128016" bIns="128016" numCol="1" spcCol="1270" anchor="ctr" anchorCtr="0">
          <a:noAutofit/>
        </a:bodyPr>
        <a:lstStyle/>
        <a:p>
          <a:pPr lvl="0" algn="l" defTabSz="800100">
            <a:lnSpc>
              <a:spcPct val="90000"/>
            </a:lnSpc>
            <a:spcBef>
              <a:spcPct val="0"/>
            </a:spcBef>
            <a:spcAft>
              <a:spcPct val="35000"/>
            </a:spcAft>
          </a:pPr>
          <a:r>
            <a:rPr lang="en-US" sz="1800" b="1" i="1" kern="1200" dirty="0" err="1" smtClean="0">
              <a:latin typeface="Times New Roman" pitchFamily="18" charset="0"/>
              <a:cs typeface="Times New Roman" pitchFamily="18" charset="0"/>
            </a:rPr>
            <a:t>Pupillomotor</a:t>
          </a:r>
          <a:r>
            <a:rPr lang="en-US" sz="1800" b="1" i="1" kern="1200" dirty="0" smtClean="0">
              <a:latin typeface="Times New Roman" pitchFamily="18" charset="0"/>
              <a:cs typeface="Times New Roman" pitchFamily="18" charset="0"/>
            </a:rPr>
            <a:t> </a:t>
          </a:r>
          <a:r>
            <a:rPr lang="en-US" sz="1800" b="1" i="1" kern="1200" dirty="0" err="1" smtClean="0">
              <a:latin typeface="Times New Roman" pitchFamily="18" charset="0"/>
              <a:cs typeface="Times New Roman" pitchFamily="18" charset="0"/>
            </a:rPr>
            <a:t>fibres</a:t>
          </a:r>
          <a:r>
            <a:rPr lang="en-US" sz="1800" kern="1200" dirty="0" smtClean="0">
              <a:latin typeface="Times New Roman" pitchFamily="18" charset="0"/>
              <a:cs typeface="Times New Roman" pitchFamily="18" charset="0"/>
            </a:rPr>
            <a:t>: are located superficially in the superior median part of the nerve. They derive their blood supply from the </a:t>
          </a:r>
          <a:r>
            <a:rPr lang="en-US" sz="1800" kern="1200" dirty="0" err="1" smtClean="0">
              <a:latin typeface="Times New Roman" pitchFamily="18" charset="0"/>
              <a:cs typeface="Times New Roman" pitchFamily="18" charset="0"/>
            </a:rPr>
            <a:t>pial</a:t>
          </a:r>
          <a:r>
            <a:rPr lang="en-US" sz="1800" kern="1200" dirty="0" smtClean="0">
              <a:latin typeface="Times New Roman" pitchFamily="18" charset="0"/>
              <a:cs typeface="Times New Roman" pitchFamily="18" charset="0"/>
            </a:rPr>
            <a:t> blood vessels whereas the main trunk of the 3</a:t>
          </a:r>
          <a:r>
            <a:rPr lang="en-US" sz="1800" kern="1200" baseline="30000" dirty="0" smtClean="0">
              <a:latin typeface="Times New Roman" pitchFamily="18" charset="0"/>
              <a:cs typeface="Times New Roman" pitchFamily="18" charset="0"/>
            </a:rPr>
            <a:t>rd</a:t>
          </a:r>
          <a:r>
            <a:rPr lang="en-US" sz="1800" kern="1200" dirty="0" smtClean="0">
              <a:latin typeface="Times New Roman" pitchFamily="18" charset="0"/>
              <a:cs typeface="Times New Roman" pitchFamily="18" charset="0"/>
            </a:rPr>
            <a:t> nerve is supplied by the vasa </a:t>
          </a:r>
          <a:r>
            <a:rPr lang="en-US" sz="1800" kern="1200" dirty="0" err="1" smtClean="0">
              <a:latin typeface="Times New Roman" pitchFamily="18" charset="0"/>
              <a:cs typeface="Times New Roman" pitchFamily="18" charset="0"/>
            </a:rPr>
            <a:t>vasorum</a:t>
          </a:r>
          <a:r>
            <a:rPr lang="en-US" sz="1800" kern="1200" dirty="0" smtClean="0">
              <a:latin typeface="Times New Roman" pitchFamily="18" charset="0"/>
              <a:cs typeface="Times New Roman" pitchFamily="18" charset="0"/>
            </a:rPr>
            <a:t>, The presence or absence of pupillary involvement is of the great importance to distinguish a so-called “surgical” from a “ medical” lesions</a:t>
          </a:r>
          <a:endParaRPr lang="en-US" sz="1800" kern="1200" dirty="0">
            <a:latin typeface="Times New Roman" pitchFamily="18" charset="0"/>
            <a:cs typeface="Times New Roman" pitchFamily="18" charset="0"/>
          </a:endParaRPr>
        </a:p>
      </dsp:txBody>
      <dsp:txXfrm>
        <a:off x="0" y="1563"/>
        <a:ext cx="8686800" cy="1520787"/>
      </dsp:txXfrm>
    </dsp:sp>
    <dsp:sp modelId="{E77CA3F9-B075-4104-9993-0D22D7106EB3}">
      <dsp:nvSpPr>
        <dsp:cNvPr id="0" name=""/>
        <dsp:cNvSpPr/>
      </dsp:nvSpPr>
      <dsp:spPr>
        <a:xfrm>
          <a:off x="0" y="1309910"/>
          <a:ext cx="4343400" cy="143719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sr-Cyrl-CS" sz="1800" b="1" u="none" kern="1200" dirty="0" smtClean="0">
              <a:latin typeface="Times New Roman" pitchFamily="18" charset="0"/>
              <a:cs typeface="Times New Roman" pitchFamily="18" charset="0"/>
            </a:rPr>
            <a:t>“</a:t>
          </a:r>
          <a:r>
            <a:rPr lang="en-US" sz="1800" b="1" u="none" kern="1200" dirty="0" smtClean="0">
              <a:latin typeface="Times New Roman" pitchFamily="18" charset="0"/>
              <a:cs typeface="Times New Roman" pitchFamily="18" charset="0"/>
            </a:rPr>
            <a:t>Surgical”</a:t>
          </a:r>
          <a:r>
            <a:rPr lang="sr-Cyrl-CS" sz="1800" b="1" u="none" kern="1200" dirty="0" smtClean="0">
              <a:latin typeface="Times New Roman" pitchFamily="18" charset="0"/>
              <a:cs typeface="Times New Roman" pitchFamily="18" charset="0"/>
            </a:rPr>
            <a:t>  </a:t>
          </a:r>
          <a:r>
            <a:rPr lang="en-US" sz="1800" b="1" u="none" kern="1200" dirty="0" smtClean="0">
              <a:latin typeface="Times New Roman" pitchFamily="18" charset="0"/>
              <a:cs typeface="Times New Roman" pitchFamily="18" charset="0"/>
            </a:rPr>
            <a:t>lesions                                       </a:t>
          </a:r>
          <a:r>
            <a:rPr lang="sr-Cyrl-CS" sz="1800" b="1" u="none" kern="1200" dirty="0" smtClean="0">
              <a:latin typeface="Times New Roman" pitchFamily="18" charset="0"/>
              <a:cs typeface="Times New Roman" pitchFamily="18" charset="0"/>
            </a:rPr>
            <a:t>                 </a:t>
          </a:r>
          <a:r>
            <a:rPr lang="sr-Cyrl-CS" sz="1800" u="none" kern="1200" dirty="0" smtClean="0">
              <a:latin typeface="Times New Roman" pitchFamily="18" charset="0"/>
              <a:cs typeface="Times New Roman" pitchFamily="18" charset="0"/>
            </a:rPr>
            <a:t>(</a:t>
          </a:r>
          <a:r>
            <a:rPr lang="en-US" sz="1800" u="none" kern="1200" dirty="0" smtClean="0">
              <a:latin typeface="Times New Roman" pitchFamily="18" charset="0"/>
              <a:cs typeface="Times New Roman" pitchFamily="18" charset="0"/>
            </a:rPr>
            <a:t>Aneurysms, Trauma and </a:t>
          </a:r>
          <a:r>
            <a:rPr lang="en-US" sz="1800" u="none" kern="1200" dirty="0" err="1" smtClean="0">
              <a:latin typeface="Times New Roman" pitchFamily="18" charset="0"/>
              <a:cs typeface="Times New Roman" pitchFamily="18" charset="0"/>
            </a:rPr>
            <a:t>uncal</a:t>
          </a:r>
          <a:r>
            <a:rPr lang="en-US" sz="1800" u="none" kern="1200" dirty="0" smtClean="0">
              <a:latin typeface="Times New Roman" pitchFamily="18" charset="0"/>
              <a:cs typeface="Times New Roman" pitchFamily="18" charset="0"/>
            </a:rPr>
            <a:t> herniation</a:t>
          </a:r>
          <a:r>
            <a:rPr lang="sr-Cyrl-CS" sz="1800" u="none" kern="1200" dirty="0" smtClean="0">
              <a:latin typeface="Times New Roman" pitchFamily="18" charset="0"/>
              <a:cs typeface="Times New Roman" pitchFamily="18" charset="0"/>
            </a:rPr>
            <a:t>)               </a:t>
          </a:r>
          <a:r>
            <a:rPr lang="en-US" sz="1800" u="none" kern="1200" dirty="0" smtClean="0">
              <a:latin typeface="Times New Roman" pitchFamily="18" charset="0"/>
              <a:cs typeface="Times New Roman" pitchFamily="18" charset="0"/>
            </a:rPr>
            <a:t>involve the pupil by compressing the </a:t>
          </a:r>
          <a:r>
            <a:rPr lang="en-US" sz="1800" u="none" kern="1200" dirty="0" err="1" smtClean="0">
              <a:latin typeface="Times New Roman" pitchFamily="18" charset="0"/>
              <a:cs typeface="Times New Roman" pitchFamily="18" charset="0"/>
            </a:rPr>
            <a:t>pial</a:t>
          </a:r>
          <a:r>
            <a:rPr lang="en-US" sz="1800" u="none" kern="1200" dirty="0" smtClean="0">
              <a:latin typeface="Times New Roman" pitchFamily="18" charset="0"/>
              <a:cs typeface="Times New Roman" pitchFamily="18" charset="0"/>
            </a:rPr>
            <a:t> blood vessels and the superficially located pupillary </a:t>
          </a:r>
          <a:r>
            <a:rPr lang="en-US" sz="1800" u="none" kern="1200" dirty="0" err="1" smtClean="0">
              <a:latin typeface="Times New Roman" pitchFamily="18" charset="0"/>
              <a:cs typeface="Times New Roman" pitchFamily="18" charset="0"/>
            </a:rPr>
            <a:t>fibres</a:t>
          </a:r>
          <a:endParaRPr lang="en-US" sz="1800" kern="1200" dirty="0">
            <a:latin typeface="Times New Roman" pitchFamily="18" charset="0"/>
            <a:cs typeface="Times New Roman" pitchFamily="18" charset="0"/>
          </a:endParaRPr>
        </a:p>
      </dsp:txBody>
      <dsp:txXfrm>
        <a:off x="0" y="1309910"/>
        <a:ext cx="4343400" cy="1437196"/>
      </dsp:txXfrm>
    </dsp:sp>
    <dsp:sp modelId="{5AC124E1-0AAA-42B7-A275-07D8D93B1FEA}">
      <dsp:nvSpPr>
        <dsp:cNvPr id="0" name=""/>
        <dsp:cNvSpPr/>
      </dsp:nvSpPr>
      <dsp:spPr>
        <a:xfrm>
          <a:off x="4343400" y="1309910"/>
          <a:ext cx="4343400" cy="1437196"/>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28016" tIns="22860" rIns="128016" bIns="22860" numCol="1" spcCol="1270" anchor="ctr" anchorCtr="0">
          <a:noAutofit/>
        </a:bodyPr>
        <a:lstStyle/>
        <a:p>
          <a:pPr lvl="0" algn="ctr" defTabSz="800100">
            <a:lnSpc>
              <a:spcPct val="90000"/>
            </a:lnSpc>
            <a:spcBef>
              <a:spcPct val="0"/>
            </a:spcBef>
            <a:spcAft>
              <a:spcPct val="35000"/>
            </a:spcAft>
          </a:pPr>
          <a:r>
            <a:rPr lang="sr-Cyrl-CS" sz="1800" b="1" u="none" kern="1200" dirty="0" smtClean="0">
              <a:latin typeface="Times New Roman" pitchFamily="18" charset="0"/>
              <a:cs typeface="Times New Roman" pitchFamily="18" charset="0"/>
            </a:rPr>
            <a:t>“</a:t>
          </a:r>
          <a:r>
            <a:rPr lang="en-US" sz="1800" b="1" u="none" kern="1200" dirty="0" smtClean="0">
              <a:latin typeface="Times New Roman" pitchFamily="18" charset="0"/>
              <a:cs typeface="Times New Roman" pitchFamily="18" charset="0"/>
            </a:rPr>
            <a:t>Medical” lesions</a:t>
          </a:r>
          <a:r>
            <a:rPr lang="sr-Cyrl-CS" sz="1800" b="1" u="none" kern="1200" dirty="0" smtClean="0">
              <a:latin typeface="Times New Roman" pitchFamily="18" charset="0"/>
              <a:cs typeface="Times New Roman" pitchFamily="18" charset="0"/>
            </a:rPr>
            <a:t>              </a:t>
          </a:r>
          <a:r>
            <a:rPr lang="en-US" sz="1800" b="1" u="none" kern="1200" dirty="0" smtClean="0">
              <a:latin typeface="Times New Roman" pitchFamily="18" charset="0"/>
              <a:cs typeface="Times New Roman" pitchFamily="18" charset="0"/>
            </a:rPr>
            <a:t>                     </a:t>
          </a:r>
          <a:r>
            <a:rPr lang="sr-Cyrl-CS" sz="1800" u="none" kern="1200" dirty="0" smtClean="0">
              <a:latin typeface="Times New Roman" pitchFamily="18" charset="0"/>
              <a:cs typeface="Times New Roman" pitchFamily="18" charset="0"/>
            </a:rPr>
            <a:t>(</a:t>
          </a:r>
          <a:r>
            <a:rPr lang="en-US" sz="1800" u="none" kern="1200" dirty="0" smtClean="0">
              <a:latin typeface="Times New Roman" pitchFamily="18" charset="0"/>
              <a:cs typeface="Times New Roman" pitchFamily="18" charset="0"/>
            </a:rPr>
            <a:t>Hypertension, Diabetes</a:t>
          </a:r>
          <a:r>
            <a:rPr lang="sr-Cyrl-CS" sz="1800" u="none" kern="1200" dirty="0" smtClean="0">
              <a:latin typeface="Times New Roman" pitchFamily="18" charset="0"/>
              <a:cs typeface="Times New Roman" pitchFamily="18" charset="0"/>
            </a:rPr>
            <a:t>)                    </a:t>
          </a:r>
          <a:r>
            <a:rPr lang="en-US" sz="1800" u="none" kern="1200" dirty="0" smtClean="0">
              <a:latin typeface="Times New Roman" pitchFamily="18" charset="0"/>
              <a:cs typeface="Times New Roman" pitchFamily="18" charset="0"/>
            </a:rPr>
            <a:t>                            The </a:t>
          </a:r>
          <a:r>
            <a:rPr lang="en-US" sz="1800" u="none" kern="1200" dirty="0" err="1" smtClean="0">
              <a:latin typeface="Times New Roman" pitchFamily="18" charset="0"/>
              <a:cs typeface="Times New Roman" pitchFamily="18" charset="0"/>
            </a:rPr>
            <a:t>microangiopathy</a:t>
          </a:r>
          <a:r>
            <a:rPr lang="en-US" sz="1800" u="none" kern="1200" dirty="0" smtClean="0">
              <a:latin typeface="Times New Roman" pitchFamily="18" charset="0"/>
              <a:cs typeface="Times New Roman" pitchFamily="18" charset="0"/>
            </a:rPr>
            <a:t> involves the vasa </a:t>
          </a:r>
          <a:r>
            <a:rPr lang="en-US" sz="1800" u="none" kern="1200" dirty="0" err="1" smtClean="0">
              <a:latin typeface="Times New Roman" pitchFamily="18" charset="0"/>
              <a:cs typeface="Times New Roman" pitchFamily="18" charset="0"/>
            </a:rPr>
            <a:t>nervosum</a:t>
          </a:r>
          <a:r>
            <a:rPr lang="en-US" sz="1800" u="none" kern="1200" dirty="0" smtClean="0">
              <a:latin typeface="Times New Roman" pitchFamily="18" charset="0"/>
              <a:cs typeface="Times New Roman" pitchFamily="18" charset="0"/>
            </a:rPr>
            <a:t> causing neural infarction of the main trunk of the nerve but sparing the superficial pupillary </a:t>
          </a:r>
          <a:r>
            <a:rPr lang="en-US" sz="1800" u="none" kern="1200" dirty="0" err="1" smtClean="0">
              <a:latin typeface="Times New Roman" pitchFamily="18" charset="0"/>
              <a:cs typeface="Times New Roman" pitchFamily="18" charset="0"/>
            </a:rPr>
            <a:t>fibres</a:t>
          </a:r>
          <a:endParaRPr lang="en-US" sz="1800" kern="1200" dirty="0">
            <a:latin typeface="Times New Roman" pitchFamily="18" charset="0"/>
            <a:cs typeface="Times New Roman" pitchFamily="18" charset="0"/>
          </a:endParaRPr>
        </a:p>
      </dsp:txBody>
      <dsp:txXfrm>
        <a:off x="4343400" y="1309910"/>
        <a:ext cx="4343400" cy="1437196"/>
      </dsp:txXfrm>
    </dsp:sp>
  </dsp:spTree>
</dsp:drawing>
</file>

<file path=ppt/diagrams/drawing5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C5F7A6B-AE00-4B44-B0E4-BFD2F1B51929}">
      <dsp:nvSpPr>
        <dsp:cNvPr id="0" name=""/>
        <dsp:cNvSpPr/>
      </dsp:nvSpPr>
      <dsp:spPr>
        <a:xfrm>
          <a:off x="0" y="3620"/>
          <a:ext cx="7886644" cy="8611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anose="02020603050405020304" pitchFamily="18" charset="0"/>
              <a:cs typeface="Times New Roman" panose="02020603050405020304" pitchFamily="18" charset="0"/>
            </a:rPr>
            <a:t>3</a:t>
          </a:r>
          <a:r>
            <a:rPr lang="en-US" sz="2800" kern="1200" baseline="30000" dirty="0" smtClean="0">
              <a:latin typeface="Times New Roman" panose="02020603050405020304" pitchFamily="18" charset="0"/>
              <a:cs typeface="Times New Roman" panose="02020603050405020304" pitchFamily="18" charset="0"/>
            </a:rPr>
            <a:t>rd</a:t>
          </a:r>
          <a:r>
            <a:rPr lang="en-US" sz="2800" kern="1200" dirty="0" smtClean="0">
              <a:latin typeface="Times New Roman" panose="02020603050405020304" pitchFamily="18" charset="0"/>
              <a:cs typeface="Times New Roman" panose="02020603050405020304" pitchFamily="18" charset="0"/>
            </a:rPr>
            <a:t> nerve palsy</a:t>
          </a:r>
          <a:endParaRPr lang="en-US" sz="2800" kern="1200" dirty="0">
            <a:latin typeface="Times New Roman" panose="02020603050405020304" pitchFamily="18" charset="0"/>
            <a:cs typeface="Times New Roman" panose="02020603050405020304" pitchFamily="18" charset="0"/>
          </a:endParaRPr>
        </a:p>
      </dsp:txBody>
      <dsp:txXfrm>
        <a:off x="42036" y="45656"/>
        <a:ext cx="7802572" cy="777048"/>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B9E4428-69E9-4217-BF39-F77BF57241D7}">
      <dsp:nvSpPr>
        <dsp:cNvPr id="0" name=""/>
        <dsp:cNvSpPr/>
      </dsp:nvSpPr>
      <dsp:spPr>
        <a:xfrm>
          <a:off x="0" y="10523"/>
          <a:ext cx="5999016"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sr-Latn-CS" sz="1600" kern="1200" dirty="0" smtClean="0">
              <a:latin typeface="Times New Roman" pitchFamily="18" charset="0"/>
              <a:cs typeface="Times New Roman" pitchFamily="18" charset="0"/>
            </a:rPr>
            <a:t>SUPERIOR</a:t>
          </a:r>
          <a:r>
            <a:rPr lang="en-US" sz="1600" kern="1200" dirty="0" smtClean="0">
              <a:latin typeface="Times New Roman" pitchFamily="18" charset="0"/>
              <a:cs typeface="Times New Roman" pitchFamily="18" charset="0"/>
            </a:rPr>
            <a:t> OBLIQUE MUSCLE</a:t>
          </a:r>
          <a:endParaRPr lang="en-US" sz="1600" kern="1200" dirty="0">
            <a:latin typeface="Times New Roman" pitchFamily="18" charset="0"/>
            <a:cs typeface="Times New Roman" pitchFamily="18" charset="0"/>
          </a:endParaRPr>
        </a:p>
      </dsp:txBody>
      <dsp:txXfrm>
        <a:off x="37467" y="47990"/>
        <a:ext cx="5924082" cy="692586"/>
      </dsp:txXfrm>
    </dsp:sp>
    <dsp:sp modelId="{AC45430F-0A68-4E75-ADFF-35C39E454213}">
      <dsp:nvSpPr>
        <dsp:cNvPr id="0" name=""/>
        <dsp:cNvSpPr/>
      </dsp:nvSpPr>
      <dsp:spPr>
        <a:xfrm>
          <a:off x="0" y="778043"/>
          <a:ext cx="5999016" cy="116696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46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longest muscle body 40mm + tendon 20mm</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Apex of the orbit: </a:t>
          </a:r>
          <a:r>
            <a:rPr lang="en-US" sz="1800" kern="1200" dirty="0" err="1" smtClean="0">
              <a:latin typeface="Times New Roman" pitchFamily="18" charset="0"/>
              <a:cs typeface="Times New Roman" pitchFamily="18" charset="0"/>
            </a:rPr>
            <a:t>Anulus</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tendineus</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communis</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Zinni</a:t>
          </a:r>
          <a:r>
            <a:rPr lang="en-US" sz="1800" kern="1200" dirty="0" smtClean="0">
              <a:latin typeface="Times New Roman" pitchFamily="18" charset="0"/>
              <a:cs typeface="Times New Roman" pitchFamily="18" charset="0"/>
            </a:rPr>
            <a:t>) </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Trochlea of superior oblique: physiological insertion</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Posterior outer upper quadrant (inserted behind the equator)</a:t>
          </a:r>
          <a:endParaRPr lang="en-US" sz="1800" kern="1200" dirty="0">
            <a:latin typeface="Times New Roman" pitchFamily="18" charset="0"/>
            <a:cs typeface="Times New Roman" pitchFamily="18" charset="0"/>
          </a:endParaRPr>
        </a:p>
      </dsp:txBody>
      <dsp:txXfrm>
        <a:off x="0" y="778043"/>
        <a:ext cx="5999016" cy="1166962"/>
      </dsp:txXfrm>
    </dsp:sp>
    <dsp:sp modelId="{0B6AFD0A-630C-42B3-8BD0-49AC369E3253}">
      <dsp:nvSpPr>
        <dsp:cNvPr id="0" name=""/>
        <dsp:cNvSpPr/>
      </dsp:nvSpPr>
      <dsp:spPr>
        <a:xfrm>
          <a:off x="0" y="1945006"/>
          <a:ext cx="5999016"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lvl="0" algn="ctr" defTabSz="711200">
            <a:lnSpc>
              <a:spcPct val="90000"/>
            </a:lnSpc>
            <a:spcBef>
              <a:spcPct val="0"/>
            </a:spcBef>
            <a:spcAft>
              <a:spcPct val="35000"/>
            </a:spcAft>
          </a:pPr>
          <a:r>
            <a:rPr lang="sr-Latn-CS" sz="1600" kern="1200" dirty="0" smtClean="0">
              <a:latin typeface="Times New Roman" pitchFamily="18" charset="0"/>
              <a:cs typeface="Times New Roman" pitchFamily="18" charset="0"/>
            </a:rPr>
            <a:t>INFERIOR</a:t>
          </a:r>
          <a:r>
            <a:rPr lang="en-US" sz="1600" kern="1200" dirty="0" smtClean="0">
              <a:latin typeface="Times New Roman" pitchFamily="18" charset="0"/>
              <a:cs typeface="Times New Roman" pitchFamily="18" charset="0"/>
            </a:rPr>
            <a:t> OBLIQUE MUSCLE</a:t>
          </a:r>
          <a:endParaRPr lang="en-US" sz="1600" kern="1200" dirty="0">
            <a:latin typeface="Times New Roman" pitchFamily="18" charset="0"/>
            <a:cs typeface="Times New Roman" pitchFamily="18" charset="0"/>
          </a:endParaRPr>
        </a:p>
      </dsp:txBody>
      <dsp:txXfrm>
        <a:off x="37467" y="1982473"/>
        <a:ext cx="5924082" cy="692586"/>
      </dsp:txXfrm>
    </dsp:sp>
    <dsp:sp modelId="{EAF3D048-1257-49F8-B030-B567D5681D1C}">
      <dsp:nvSpPr>
        <dsp:cNvPr id="0" name=""/>
        <dsp:cNvSpPr/>
      </dsp:nvSpPr>
      <dsp:spPr>
        <a:xfrm>
          <a:off x="0" y="2712525"/>
          <a:ext cx="5999016" cy="869917"/>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0469"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inferior medial wall of the orbit</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The shortest 37mm</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Posterior outer lower quadrant</a:t>
          </a:r>
          <a:r>
            <a:rPr lang="sr-Latn-CS" sz="1800" kern="1200" dirty="0" smtClean="0">
              <a:latin typeface="Times New Roman" pitchFamily="18" charset="0"/>
              <a:cs typeface="Times New Roman" pitchFamily="18" charset="0"/>
            </a:rPr>
            <a:t> </a:t>
          </a:r>
          <a:r>
            <a:rPr lang="sr-Cyrl-CS" sz="1800" kern="1200" dirty="0" smtClean="0">
              <a:latin typeface="Times New Roman" pitchFamily="18" charset="0"/>
              <a:cs typeface="Times New Roman" pitchFamily="18" charset="0"/>
            </a:rPr>
            <a:t>(</a:t>
          </a:r>
          <a:r>
            <a:rPr lang="en-US" sz="1800" kern="1200" dirty="0" smtClean="0">
              <a:latin typeface="Times New Roman" pitchFamily="18" charset="0"/>
              <a:cs typeface="Times New Roman" pitchFamily="18" charset="0"/>
            </a:rPr>
            <a:t>inserted behind the equator</a:t>
          </a:r>
          <a:r>
            <a:rPr lang="sr-Cyrl-CS" sz="1600" kern="1200" dirty="0" smtClean="0">
              <a:latin typeface="Times New Roman" pitchFamily="18" charset="0"/>
              <a:cs typeface="Times New Roman" pitchFamily="18" charset="0"/>
            </a:rPr>
            <a:t>)</a:t>
          </a:r>
          <a:endParaRPr lang="en-US" sz="1600" kern="1200" dirty="0">
            <a:latin typeface="Times New Roman" pitchFamily="18" charset="0"/>
            <a:cs typeface="Times New Roman" pitchFamily="18" charset="0"/>
          </a:endParaRPr>
        </a:p>
      </dsp:txBody>
      <dsp:txXfrm>
        <a:off x="0" y="2712525"/>
        <a:ext cx="5999016" cy="869917"/>
      </dsp:txXfrm>
    </dsp:sp>
  </dsp:spTree>
</dsp:drawing>
</file>

<file path=ppt/diagrams/drawing6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D8B121-D6DC-4D5C-B779-CE55369A02DC}">
      <dsp:nvSpPr>
        <dsp:cNvPr id="0" name=""/>
        <dsp:cNvSpPr/>
      </dsp:nvSpPr>
      <dsp:spPr>
        <a:xfrm rot="5400000">
          <a:off x="4681226" y="-2861729"/>
          <a:ext cx="1446386" cy="717125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It is only crossed cranial nerve; this means that the 4</a:t>
          </a:r>
          <a:r>
            <a:rPr lang="en-US" sz="1800" kern="1200" baseline="30000" dirty="0" smtClean="0">
              <a:latin typeface="Times New Roman" pitchFamily="18" charset="0"/>
              <a:cs typeface="Times New Roman" pitchFamily="18" charset="0"/>
            </a:rPr>
            <a:t>th</a:t>
          </a:r>
          <a:r>
            <a:rPr lang="en-US" sz="1800" kern="1200" dirty="0" smtClean="0">
              <a:latin typeface="Times New Roman" pitchFamily="18" charset="0"/>
              <a:cs typeface="Times New Roman" pitchFamily="18" charset="0"/>
            </a:rPr>
            <a:t> nerve nucleus innervates the contralateral superior oblique muscle</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The clinical features of a nuclear, fascicular and a peripheral 4</a:t>
          </a:r>
          <a:r>
            <a:rPr lang="en-US" sz="1800" kern="1200" baseline="30000" dirty="0" smtClean="0">
              <a:latin typeface="Times New Roman" pitchFamily="18" charset="0"/>
              <a:cs typeface="Times New Roman" pitchFamily="18" charset="0"/>
            </a:rPr>
            <a:t>th</a:t>
          </a:r>
          <a:r>
            <a:rPr lang="en-US" sz="1800" kern="1200" dirty="0" smtClean="0">
              <a:latin typeface="Times New Roman" pitchFamily="18" charset="0"/>
              <a:cs typeface="Times New Roman" pitchFamily="18" charset="0"/>
            </a:rPr>
            <a:t> nerve palsy are clinically indistinguishable </a:t>
          </a:r>
          <a:endParaRPr lang="en-US" sz="1800" kern="1200" dirty="0">
            <a:latin typeface="Times New Roman" pitchFamily="18" charset="0"/>
            <a:cs typeface="Times New Roman" pitchFamily="18" charset="0"/>
          </a:endParaRPr>
        </a:p>
      </dsp:txBody>
      <dsp:txXfrm rot="-5400000">
        <a:off x="1818790" y="71314"/>
        <a:ext cx="7100652" cy="1305172"/>
      </dsp:txXfrm>
    </dsp:sp>
    <dsp:sp modelId="{EB78997E-4C2D-4741-A8F4-D5AC16B84603}">
      <dsp:nvSpPr>
        <dsp:cNvPr id="0" name=""/>
        <dsp:cNvSpPr/>
      </dsp:nvSpPr>
      <dsp:spPr>
        <a:xfrm>
          <a:off x="1550" y="706"/>
          <a:ext cx="1817239" cy="144638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4</a:t>
          </a:r>
          <a:r>
            <a:rPr lang="en-US" sz="1800" kern="1200" baseline="30000" dirty="0" smtClean="0">
              <a:latin typeface="Times New Roman" pitchFamily="18" charset="0"/>
              <a:cs typeface="Times New Roman" pitchFamily="18" charset="0"/>
            </a:rPr>
            <a:t>th</a:t>
          </a:r>
          <a:r>
            <a:rPr lang="en-US" sz="1800" kern="1200" dirty="0" smtClean="0">
              <a:latin typeface="Times New Roman" pitchFamily="18" charset="0"/>
              <a:cs typeface="Times New Roman" pitchFamily="18" charset="0"/>
            </a:rPr>
            <a:t> nerve palsy</a:t>
          </a:r>
          <a:endParaRPr lang="en-US" sz="1800" kern="1200" dirty="0">
            <a:latin typeface="Times New Roman" pitchFamily="18" charset="0"/>
            <a:cs typeface="Times New Roman" pitchFamily="18" charset="0"/>
          </a:endParaRPr>
        </a:p>
      </dsp:txBody>
      <dsp:txXfrm>
        <a:off x="72157" y="71313"/>
        <a:ext cx="1676025" cy="1305172"/>
      </dsp:txXfrm>
    </dsp:sp>
  </dsp:spTree>
</dsp:drawing>
</file>

<file path=ppt/diagrams/drawing6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D8B121-D6DC-4D5C-B779-CE55369A02DC}">
      <dsp:nvSpPr>
        <dsp:cNvPr id="0" name=""/>
        <dsp:cNvSpPr/>
      </dsp:nvSpPr>
      <dsp:spPr>
        <a:xfrm rot="5400000">
          <a:off x="4224472" y="-2404529"/>
          <a:ext cx="2359894" cy="717125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err="1" smtClean="0">
              <a:latin typeface="Times New Roman" pitchFamily="18" charset="0"/>
              <a:cs typeface="Times New Roman" pitchFamily="18" charset="0"/>
            </a:rPr>
            <a:t>Hyperdeviation</a:t>
          </a:r>
          <a:r>
            <a:rPr lang="en-US" sz="1800" kern="1200" dirty="0" smtClean="0">
              <a:latin typeface="Times New Roman" pitchFamily="18" charset="0"/>
              <a:cs typeface="Times New Roman" pitchFamily="18" charset="0"/>
            </a:rPr>
            <a:t> (involved eye is higher) as a result of weakness of the superior oblique muscle</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err="1" smtClean="0">
              <a:latin typeface="Times New Roman" pitchFamily="18" charset="0"/>
              <a:cs typeface="Times New Roman" pitchFamily="18" charset="0"/>
            </a:rPr>
            <a:t>Excyclotorsion</a:t>
          </a:r>
          <a:r>
            <a:rPr lang="en-US" sz="1800" kern="1200" dirty="0" smtClean="0">
              <a:latin typeface="Times New Roman" pitchFamily="18" charset="0"/>
              <a:cs typeface="Times New Roman" pitchFamily="18" charset="0"/>
            </a:rPr>
            <a:t> which is compensated for by a head tilt to opposite shoulder</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Limited depression in adduction</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Diplopia which is vertical and worse on looking down “stair sign” In order to avoid diplopia the patient may adopt an abnormal head posture with a downward head tilt and a face turn to the opposite side </a:t>
          </a:r>
          <a:endParaRPr lang="en-US" sz="1800" kern="1200" dirty="0">
            <a:latin typeface="Times New Roman" pitchFamily="18" charset="0"/>
            <a:cs typeface="Times New Roman" pitchFamily="18" charset="0"/>
          </a:endParaRPr>
        </a:p>
      </dsp:txBody>
      <dsp:txXfrm rot="-5400000">
        <a:off x="1818790" y="116354"/>
        <a:ext cx="7056058" cy="2129492"/>
      </dsp:txXfrm>
    </dsp:sp>
    <dsp:sp modelId="{EB78997E-4C2D-4741-A8F4-D5AC16B84603}">
      <dsp:nvSpPr>
        <dsp:cNvPr id="0" name=""/>
        <dsp:cNvSpPr/>
      </dsp:nvSpPr>
      <dsp:spPr>
        <a:xfrm>
          <a:off x="1550" y="1153"/>
          <a:ext cx="1817239" cy="23598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 superior oblique muscle</a:t>
          </a:r>
        </a:p>
        <a:p>
          <a:pPr lvl="0" algn="ctr" defTabSz="800100">
            <a:lnSpc>
              <a:spcPct val="90000"/>
            </a:lnSpc>
            <a:spcBef>
              <a:spcPct val="0"/>
            </a:spcBef>
            <a:spcAft>
              <a:spcPct val="35000"/>
            </a:spcAft>
          </a:pPr>
          <a:r>
            <a:rPr lang="en-US" sz="1800" kern="1200" dirty="0" smtClean="0">
              <a:latin typeface="Times New Roman" pitchFamily="18" charset="0"/>
              <a:cs typeface="Times New Roman" pitchFamily="18" charset="0"/>
            </a:rPr>
            <a:t>1. </a:t>
          </a:r>
          <a:r>
            <a:rPr lang="en-US" sz="1800" kern="1200" dirty="0" err="1" smtClean="0">
              <a:latin typeface="Times New Roman" pitchFamily="18" charset="0"/>
              <a:cs typeface="Times New Roman" pitchFamily="18" charset="0"/>
            </a:rPr>
            <a:t>intorsio</a:t>
          </a:r>
          <a:r>
            <a:rPr lang="en-US" sz="1800" kern="1200" dirty="0" smtClean="0">
              <a:latin typeface="Times New Roman" pitchFamily="18" charset="0"/>
              <a:cs typeface="Times New Roman" pitchFamily="18" charset="0"/>
            </a:rPr>
            <a:t>,              2. </a:t>
          </a:r>
          <a:r>
            <a:rPr lang="en-US" sz="1800" kern="1200" dirty="0" err="1" smtClean="0">
              <a:latin typeface="Times New Roman" pitchFamily="18" charset="0"/>
              <a:cs typeface="Times New Roman" pitchFamily="18" charset="0"/>
            </a:rPr>
            <a:t>depressio</a:t>
          </a:r>
          <a:r>
            <a:rPr lang="en-US" sz="1800" kern="1200" dirty="0" smtClean="0">
              <a:latin typeface="Times New Roman" pitchFamily="18" charset="0"/>
              <a:cs typeface="Times New Roman" pitchFamily="18" charset="0"/>
            </a:rPr>
            <a:t>      3. </a:t>
          </a:r>
          <a:r>
            <a:rPr lang="en-US" sz="1800" kern="1200" dirty="0" err="1" smtClean="0">
              <a:latin typeface="Times New Roman" pitchFamily="18" charset="0"/>
              <a:cs typeface="Times New Roman" pitchFamily="18" charset="0"/>
            </a:rPr>
            <a:t>abductio</a:t>
          </a:r>
          <a:endParaRPr lang="en-US" sz="1800" kern="1200" dirty="0">
            <a:latin typeface="Times New Roman" pitchFamily="18" charset="0"/>
            <a:cs typeface="Times New Roman" pitchFamily="18" charset="0"/>
          </a:endParaRPr>
        </a:p>
      </dsp:txBody>
      <dsp:txXfrm>
        <a:off x="90260" y="89863"/>
        <a:ext cx="1639819" cy="2182474"/>
      </dsp:txXfrm>
    </dsp:sp>
  </dsp:spTree>
</dsp:drawing>
</file>

<file path=ppt/diagrams/drawing6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F51832C-5417-46BB-B303-CF0CE055126C}">
      <dsp:nvSpPr>
        <dsp:cNvPr id="0" name=""/>
        <dsp:cNvSpPr/>
      </dsp:nvSpPr>
      <dsp:spPr>
        <a:xfrm>
          <a:off x="0" y="7071"/>
          <a:ext cx="4648200"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err="1" smtClean="0">
              <a:latin typeface="Times New Roman" panose="02020603050405020304" pitchFamily="18" charset="0"/>
              <a:cs typeface="Times New Roman" panose="02020603050405020304" pitchFamily="18" charset="0"/>
            </a:rPr>
            <a:t>Bielchowsky</a:t>
          </a:r>
          <a:r>
            <a:rPr lang="en-US" sz="2400" kern="1200" dirty="0" smtClean="0">
              <a:latin typeface="Times New Roman" panose="02020603050405020304" pitchFamily="18" charset="0"/>
              <a:cs typeface="Times New Roman" panose="02020603050405020304" pitchFamily="18" charset="0"/>
            </a:rPr>
            <a:t> test</a:t>
          </a:r>
          <a:endParaRPr lang="en-US" sz="2400" kern="1200" dirty="0">
            <a:latin typeface="Times New Roman" panose="02020603050405020304" pitchFamily="18" charset="0"/>
            <a:cs typeface="Times New Roman" panose="02020603050405020304" pitchFamily="18" charset="0"/>
          </a:endParaRPr>
        </a:p>
      </dsp:txBody>
      <dsp:txXfrm>
        <a:off x="37467" y="44538"/>
        <a:ext cx="4573266" cy="692586"/>
      </dsp:txXfrm>
    </dsp:sp>
    <dsp:sp modelId="{0FBD3E9B-A344-4EAC-B516-5D5A683D6BB5}">
      <dsp:nvSpPr>
        <dsp:cNvPr id="0" name=""/>
        <dsp:cNvSpPr/>
      </dsp:nvSpPr>
      <dsp:spPr>
        <a:xfrm>
          <a:off x="0" y="774591"/>
          <a:ext cx="4648200" cy="8487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47580"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When the head is tilted to ipsilateral shoulder </a:t>
          </a:r>
          <a:r>
            <a:rPr lang="en-US" sz="2000" kern="1200" dirty="0" err="1" smtClean="0">
              <a:latin typeface="Times New Roman" panose="02020603050405020304" pitchFamily="18" charset="0"/>
              <a:cs typeface="Times New Roman" panose="02020603050405020304" pitchFamily="18" charset="0"/>
            </a:rPr>
            <a:t>hyperdeviation</a:t>
          </a:r>
          <a:r>
            <a:rPr lang="en-US" sz="2000" kern="1200" dirty="0" smtClean="0">
              <a:latin typeface="Times New Roman" panose="02020603050405020304" pitchFamily="18" charset="0"/>
              <a:cs typeface="Times New Roman" panose="02020603050405020304" pitchFamily="18" charset="0"/>
            </a:rPr>
            <a:t> of the involved eye becomes even more pronounced</a:t>
          </a:r>
          <a:endParaRPr lang="en-US" sz="2000" kern="1200" dirty="0">
            <a:latin typeface="Times New Roman" panose="02020603050405020304" pitchFamily="18" charset="0"/>
            <a:cs typeface="Times New Roman" panose="02020603050405020304" pitchFamily="18" charset="0"/>
          </a:endParaRPr>
        </a:p>
      </dsp:txBody>
      <dsp:txXfrm>
        <a:off x="0" y="774591"/>
        <a:ext cx="4648200" cy="848700"/>
      </dsp:txXfrm>
    </dsp:sp>
  </dsp:spTree>
</dsp:drawing>
</file>

<file path=ppt/diagrams/drawing6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0219EE-04D5-48C3-A1E8-51F921C09065}">
      <dsp:nvSpPr>
        <dsp:cNvPr id="0" name=""/>
        <dsp:cNvSpPr/>
      </dsp:nvSpPr>
      <dsp:spPr>
        <a:xfrm>
          <a:off x="0" y="0"/>
          <a:ext cx="5846618" cy="9827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rtl="0">
            <a:lnSpc>
              <a:spcPct val="90000"/>
            </a:lnSpc>
            <a:spcBef>
              <a:spcPct val="0"/>
            </a:spcBef>
            <a:spcAft>
              <a:spcPct val="35000"/>
            </a:spcAft>
          </a:pPr>
          <a:r>
            <a:rPr lang="en-US" sz="4200" kern="1200" dirty="0" smtClean="0">
              <a:latin typeface="Times New Roman" panose="02020603050405020304" pitchFamily="18" charset="0"/>
              <a:cs typeface="Times New Roman" panose="02020603050405020304" pitchFamily="18" charset="0"/>
            </a:rPr>
            <a:t>4</a:t>
          </a:r>
          <a:r>
            <a:rPr lang="en-US" sz="4200" kern="1200" baseline="30000" dirty="0" smtClean="0">
              <a:latin typeface="Times New Roman" panose="02020603050405020304" pitchFamily="18" charset="0"/>
              <a:cs typeface="Times New Roman" panose="02020603050405020304" pitchFamily="18" charset="0"/>
            </a:rPr>
            <a:t>th</a:t>
          </a:r>
          <a:r>
            <a:rPr lang="en-US" sz="4200" kern="1200" dirty="0" smtClean="0">
              <a:latin typeface="Times New Roman" panose="02020603050405020304" pitchFamily="18" charset="0"/>
              <a:cs typeface="Times New Roman" panose="02020603050405020304" pitchFamily="18" charset="0"/>
            </a:rPr>
            <a:t> nerve palsy</a:t>
          </a:r>
          <a:endParaRPr lang="en-US" sz="4200" kern="1200" dirty="0">
            <a:latin typeface="Times New Roman" panose="02020603050405020304" pitchFamily="18" charset="0"/>
            <a:cs typeface="Times New Roman" panose="02020603050405020304" pitchFamily="18" charset="0"/>
          </a:endParaRPr>
        </a:p>
      </dsp:txBody>
      <dsp:txXfrm>
        <a:off x="47976" y="47976"/>
        <a:ext cx="5750666" cy="886847"/>
      </dsp:txXfrm>
    </dsp:sp>
  </dsp:spTree>
</dsp:drawing>
</file>

<file path=ppt/diagrams/drawing6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0219EE-04D5-48C3-A1E8-51F921C09065}">
      <dsp:nvSpPr>
        <dsp:cNvPr id="0" name=""/>
        <dsp:cNvSpPr/>
      </dsp:nvSpPr>
      <dsp:spPr>
        <a:xfrm>
          <a:off x="0" y="3900"/>
          <a:ext cx="7465592" cy="9827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60020" tIns="160020" rIns="160020" bIns="160020" numCol="1" spcCol="1270" anchor="ctr" anchorCtr="0">
          <a:noAutofit/>
        </a:bodyPr>
        <a:lstStyle/>
        <a:p>
          <a:pPr lvl="0" algn="ctr" defTabSz="1866900" rtl="0">
            <a:lnSpc>
              <a:spcPct val="90000"/>
            </a:lnSpc>
            <a:spcBef>
              <a:spcPct val="0"/>
            </a:spcBef>
            <a:spcAft>
              <a:spcPct val="35000"/>
            </a:spcAft>
          </a:pPr>
          <a:r>
            <a:rPr lang="en-US" sz="4200" kern="1200" dirty="0" smtClean="0">
              <a:latin typeface="Times New Roman" panose="02020603050405020304" pitchFamily="18" charset="0"/>
              <a:cs typeface="Times New Roman" panose="02020603050405020304" pitchFamily="18" charset="0"/>
            </a:rPr>
            <a:t>4</a:t>
          </a:r>
          <a:r>
            <a:rPr lang="en-US" sz="4200" kern="1200" baseline="30000" dirty="0" smtClean="0">
              <a:latin typeface="Times New Roman" panose="02020603050405020304" pitchFamily="18" charset="0"/>
              <a:cs typeface="Times New Roman" panose="02020603050405020304" pitchFamily="18" charset="0"/>
            </a:rPr>
            <a:t>th</a:t>
          </a:r>
          <a:r>
            <a:rPr lang="en-US" sz="4200" kern="1200" dirty="0" smtClean="0">
              <a:latin typeface="Times New Roman" panose="02020603050405020304" pitchFamily="18" charset="0"/>
              <a:cs typeface="Times New Roman" panose="02020603050405020304" pitchFamily="18" charset="0"/>
            </a:rPr>
            <a:t> nerve palsy</a:t>
          </a:r>
          <a:endParaRPr lang="en-US" sz="4200" kern="1200" dirty="0">
            <a:latin typeface="Times New Roman" panose="02020603050405020304" pitchFamily="18" charset="0"/>
            <a:cs typeface="Times New Roman" panose="02020603050405020304" pitchFamily="18" charset="0"/>
          </a:endParaRPr>
        </a:p>
      </dsp:txBody>
      <dsp:txXfrm>
        <a:off x="47976" y="51876"/>
        <a:ext cx="7369640" cy="886847"/>
      </dsp:txXfrm>
    </dsp:sp>
  </dsp:spTree>
</dsp:drawing>
</file>

<file path=ppt/diagrams/drawing6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FE436E-5179-47DC-AA6A-EA119C174FA3}">
      <dsp:nvSpPr>
        <dsp:cNvPr id="0" name=""/>
        <dsp:cNvSpPr/>
      </dsp:nvSpPr>
      <dsp:spPr>
        <a:xfrm>
          <a:off x="0" y="492"/>
          <a:ext cx="8686800" cy="559406"/>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Clinical features of sixth nerve palsy</a:t>
          </a:r>
          <a:endParaRPr lang="en-US" sz="2400" kern="1200" dirty="0">
            <a:latin typeface="Times New Roman" panose="02020603050405020304" pitchFamily="18" charset="0"/>
            <a:cs typeface="Times New Roman" panose="02020603050405020304" pitchFamily="18" charset="0"/>
          </a:endParaRPr>
        </a:p>
      </dsp:txBody>
      <dsp:txXfrm>
        <a:off x="27308" y="27800"/>
        <a:ext cx="8632184" cy="504790"/>
      </dsp:txXfrm>
    </dsp:sp>
    <dsp:sp modelId="{67C91854-723C-4F53-B667-C8BDA881DB5C}">
      <dsp:nvSpPr>
        <dsp:cNvPr id="0" name=""/>
        <dsp:cNvSpPr/>
      </dsp:nvSpPr>
      <dsp:spPr>
        <a:xfrm>
          <a:off x="0" y="559898"/>
          <a:ext cx="8686800" cy="312737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75806"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Defective abduction is caused by weakness of the lateral rectus with normal adduction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In the primary position, there is a convergent strabismus as a result of the unopposed action of the medial rectus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Horizontal diplopia is  worse in the field of action of the </a:t>
          </a:r>
          <a:r>
            <a:rPr lang="en-US" sz="2000" kern="1200" dirty="0" err="1" smtClean="0">
              <a:latin typeface="Times New Roman" panose="02020603050405020304" pitchFamily="18" charset="0"/>
              <a:cs typeface="Times New Roman" panose="02020603050405020304" pitchFamily="18" charset="0"/>
            </a:rPr>
            <a:t>paralysed</a:t>
          </a:r>
          <a:r>
            <a:rPr lang="en-US" sz="2000" kern="1200" dirty="0" smtClean="0">
              <a:latin typeface="Times New Roman" panose="02020603050405020304" pitchFamily="18" charset="0"/>
              <a:cs typeface="Times New Roman" panose="02020603050405020304" pitchFamily="18" charset="0"/>
            </a:rPr>
            <a:t> muscle and leas away from its field of action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face is turned into the field of action of the </a:t>
          </a:r>
          <a:r>
            <a:rPr lang="en-US" sz="2000" kern="1200" dirty="0" err="1" smtClean="0">
              <a:latin typeface="Times New Roman" panose="02020603050405020304" pitchFamily="18" charset="0"/>
              <a:cs typeface="Times New Roman" panose="02020603050405020304" pitchFamily="18" charset="0"/>
            </a:rPr>
            <a:t>paralysed</a:t>
          </a:r>
          <a:r>
            <a:rPr lang="en-US" sz="2000" kern="1200" dirty="0" smtClean="0">
              <a:latin typeface="Times New Roman" panose="02020603050405020304" pitchFamily="18" charset="0"/>
              <a:cs typeface="Times New Roman" panose="02020603050405020304" pitchFamily="18" charset="0"/>
            </a:rPr>
            <a:t> muscle to minimize diplopia, so that the eyes are turned away from the field of action of the </a:t>
          </a:r>
          <a:r>
            <a:rPr lang="en-US" sz="2000" kern="1200" dirty="0" err="1" smtClean="0">
              <a:latin typeface="Times New Roman" panose="02020603050405020304" pitchFamily="18" charset="0"/>
              <a:cs typeface="Times New Roman" panose="02020603050405020304" pitchFamily="18" charset="0"/>
            </a:rPr>
            <a:t>paralysed</a:t>
          </a:r>
          <a:r>
            <a:rPr lang="en-US" sz="2000" kern="1200" dirty="0" smtClean="0">
              <a:latin typeface="Times New Roman" panose="02020603050405020304" pitchFamily="18" charset="0"/>
              <a:cs typeface="Times New Roman" panose="02020603050405020304" pitchFamily="18" charset="0"/>
            </a:rPr>
            <a:t> muscle  (for example a patient with a right sixth nerve palsy will turn face to the right</a:t>
          </a:r>
          <a:endParaRPr lang="en-US" sz="2000" kern="1200" dirty="0">
            <a:latin typeface="Times New Roman" panose="02020603050405020304" pitchFamily="18" charset="0"/>
            <a:cs typeface="Times New Roman" panose="02020603050405020304" pitchFamily="18" charset="0"/>
          </a:endParaRPr>
        </a:p>
      </dsp:txBody>
      <dsp:txXfrm>
        <a:off x="0" y="559898"/>
        <a:ext cx="8686800" cy="3127371"/>
      </dsp:txXfrm>
    </dsp:sp>
  </dsp:spTree>
</dsp:drawing>
</file>

<file path=ppt/diagrams/drawing6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B61FB37-EDB7-4097-BC87-BDC3BB28F98A}">
      <dsp:nvSpPr>
        <dsp:cNvPr id="0" name=""/>
        <dsp:cNvSpPr/>
      </dsp:nvSpPr>
      <dsp:spPr>
        <a:xfrm>
          <a:off x="0" y="9600"/>
          <a:ext cx="7620000" cy="81899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33350" tIns="133350" rIns="133350" bIns="133350" numCol="1" spcCol="1270" anchor="ctr" anchorCtr="0">
          <a:noAutofit/>
        </a:bodyPr>
        <a:lstStyle/>
        <a:p>
          <a:pPr lvl="0" algn="ctr" defTabSz="1555750">
            <a:lnSpc>
              <a:spcPct val="90000"/>
            </a:lnSpc>
            <a:spcBef>
              <a:spcPct val="0"/>
            </a:spcBef>
            <a:spcAft>
              <a:spcPct val="35000"/>
            </a:spcAft>
          </a:pPr>
          <a:r>
            <a:rPr lang="en-US" sz="3500" kern="1200" dirty="0" smtClean="0">
              <a:latin typeface="Times New Roman" panose="02020603050405020304" pitchFamily="18" charset="0"/>
              <a:cs typeface="Times New Roman" panose="02020603050405020304" pitchFamily="18" charset="0"/>
            </a:rPr>
            <a:t>6th nerve palsy</a:t>
          </a:r>
          <a:endParaRPr lang="en-US" sz="3500" kern="1200" dirty="0">
            <a:latin typeface="Times New Roman" panose="02020603050405020304" pitchFamily="18" charset="0"/>
            <a:cs typeface="Times New Roman" panose="02020603050405020304" pitchFamily="18" charset="0"/>
          </a:endParaRPr>
        </a:p>
      </dsp:txBody>
      <dsp:txXfrm>
        <a:off x="39980" y="49580"/>
        <a:ext cx="7540040" cy="739039"/>
      </dsp:txXfrm>
    </dsp:sp>
  </dsp:spTree>
</dsp:drawing>
</file>

<file path=ppt/diagrams/drawing6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A6377CD-934C-4541-B8AB-172F31B6B977}">
      <dsp:nvSpPr>
        <dsp:cNvPr id="0" name=""/>
        <dsp:cNvSpPr/>
      </dsp:nvSpPr>
      <dsp:spPr>
        <a:xfrm rot="5400000">
          <a:off x="4530121" y="-3058662"/>
          <a:ext cx="975360" cy="733652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711200">
            <a:lnSpc>
              <a:spcPct val="90000"/>
            </a:lnSpc>
            <a:spcBef>
              <a:spcPct val="0"/>
            </a:spcBef>
            <a:spcAft>
              <a:spcPct val="15000"/>
            </a:spcAft>
            <a:buChar char="••"/>
          </a:pPr>
          <a:r>
            <a:rPr lang="en-US" sz="1600" kern="1200" dirty="0" smtClean="0">
              <a:latin typeface="Times New Roman" panose="02020603050405020304" pitchFamily="18" charset="0"/>
              <a:cs typeface="Times New Roman" panose="02020603050405020304" pitchFamily="18" charset="0"/>
            </a:rPr>
            <a:t>Isolated damage to the 6th nerve is most often of vascular origin (diabetes and hypertension), while cerebral aneurysms are a rare cause; this is in contrast to isolated 3rd nerve damage where an aneurysm is a common cause of the lesion</a:t>
          </a:r>
          <a:endParaRPr lang="en-US" sz="1600" kern="1200" dirty="0">
            <a:latin typeface="Times New Roman" pitchFamily="18" charset="0"/>
            <a:cs typeface="Times New Roman" pitchFamily="18" charset="0"/>
          </a:endParaRPr>
        </a:p>
      </dsp:txBody>
      <dsp:txXfrm rot="-5400000">
        <a:off x="1349540" y="169532"/>
        <a:ext cx="7288911" cy="880134"/>
      </dsp:txXfrm>
    </dsp:sp>
    <dsp:sp modelId="{A5C841FA-0857-4173-8665-0085044EF87A}">
      <dsp:nvSpPr>
        <dsp:cNvPr id="0" name=""/>
        <dsp:cNvSpPr/>
      </dsp:nvSpPr>
      <dsp:spPr>
        <a:xfrm>
          <a:off x="736" y="0"/>
          <a:ext cx="1348803" cy="12192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The 6th nerve palsy</a:t>
          </a:r>
          <a:endParaRPr lang="en-US" sz="1600" kern="1200" dirty="0">
            <a:latin typeface="Times New Roman" pitchFamily="18" charset="0"/>
            <a:cs typeface="Times New Roman" pitchFamily="18" charset="0"/>
          </a:endParaRPr>
        </a:p>
      </dsp:txBody>
      <dsp:txXfrm>
        <a:off x="60252" y="59516"/>
        <a:ext cx="1229771" cy="1100168"/>
      </dsp:txXfrm>
    </dsp:sp>
  </dsp:spTree>
</dsp:drawing>
</file>

<file path=ppt/diagrams/drawing6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1B9A6DE-CC23-43AA-8C54-B25A6C30CC79}">
      <dsp:nvSpPr>
        <dsp:cNvPr id="0" name=""/>
        <dsp:cNvSpPr/>
      </dsp:nvSpPr>
      <dsp:spPr>
        <a:xfrm rot="5400000">
          <a:off x="4667044" y="-3160781"/>
          <a:ext cx="757326" cy="726868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latin typeface="Times New Roman" pitchFamily="18" charset="0"/>
              <a:cs typeface="Times New Roman" pitchFamily="18" charset="0"/>
            </a:rPr>
            <a:t>The nucleus of the 6</a:t>
          </a:r>
          <a:r>
            <a:rPr lang="en-US" sz="1500" kern="1200" baseline="30000" dirty="0" smtClean="0">
              <a:latin typeface="Times New Roman" pitchFamily="18" charset="0"/>
              <a:cs typeface="Times New Roman" pitchFamily="18" charset="0"/>
            </a:rPr>
            <a:t>th</a:t>
          </a:r>
          <a:r>
            <a:rPr lang="en-US" sz="1500" kern="1200" dirty="0" smtClean="0">
              <a:latin typeface="Times New Roman" pitchFamily="18" charset="0"/>
              <a:cs typeface="Times New Roman" pitchFamily="18" charset="0"/>
            </a:rPr>
            <a:t> nerve is closely relates to the fasciculus of 7</a:t>
          </a:r>
          <a:r>
            <a:rPr lang="en-US" sz="1500" kern="1200" baseline="30000" dirty="0" smtClean="0">
              <a:latin typeface="Times New Roman" pitchFamily="18" charset="0"/>
              <a:cs typeface="Times New Roman" pitchFamily="18" charset="0"/>
            </a:rPr>
            <a:t>th</a:t>
          </a:r>
          <a:r>
            <a:rPr lang="en-US" sz="1500" kern="1200" dirty="0" smtClean="0">
              <a:latin typeface="Times New Roman" pitchFamily="18" charset="0"/>
              <a:cs typeface="Times New Roman" pitchFamily="18" charset="0"/>
            </a:rPr>
            <a:t> nerve: Ipsilateral weakness in </a:t>
          </a:r>
          <a:r>
            <a:rPr lang="en-US" sz="1500" kern="1200" dirty="0" smtClean="0">
              <a:latin typeface="Times New Roman" pitchFamily="18" charset="0"/>
              <a:cs typeface="Times New Roman" pitchFamily="18" charset="0"/>
            </a:rPr>
            <a:t>abduction </a:t>
          </a:r>
          <a:r>
            <a:rPr lang="en-US" sz="1500" kern="1200" dirty="0" smtClean="0">
              <a:latin typeface="Times New Roman" pitchFamily="18" charset="0"/>
              <a:cs typeface="Times New Roman" pitchFamily="18" charset="0"/>
            </a:rPr>
            <a:t>and ipsilateral facial nerve palsy</a:t>
          </a:r>
          <a:endParaRPr lang="en-US" sz="1500" kern="1200" dirty="0">
            <a:latin typeface="Times New Roman" pitchFamily="18" charset="0"/>
            <a:cs typeface="Times New Roman" pitchFamily="18" charset="0"/>
          </a:endParaRPr>
        </a:p>
      </dsp:txBody>
      <dsp:txXfrm rot="-5400000">
        <a:off x="1411367" y="131866"/>
        <a:ext cx="7231710" cy="683386"/>
      </dsp:txXfrm>
    </dsp:sp>
    <dsp:sp modelId="{AF045C69-297F-4083-A685-61CB3CBB1230}">
      <dsp:nvSpPr>
        <dsp:cNvPr id="0" name=""/>
        <dsp:cNvSpPr/>
      </dsp:nvSpPr>
      <dsp:spPr>
        <a:xfrm>
          <a:off x="16" y="229"/>
          <a:ext cx="1411351" cy="9466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The         nucleus</a:t>
          </a:r>
          <a:endParaRPr lang="en-US" sz="1600" kern="1200" dirty="0">
            <a:latin typeface="Times New Roman" pitchFamily="18" charset="0"/>
            <a:cs typeface="Times New Roman" pitchFamily="18" charset="0"/>
          </a:endParaRPr>
        </a:p>
      </dsp:txBody>
      <dsp:txXfrm>
        <a:off x="46228" y="46441"/>
        <a:ext cx="1318927" cy="854234"/>
      </dsp:txXfrm>
    </dsp:sp>
    <dsp:sp modelId="{D3F0306D-F5D2-4F24-9711-5F0CA651854F}">
      <dsp:nvSpPr>
        <dsp:cNvPr id="0" name=""/>
        <dsp:cNvSpPr/>
      </dsp:nvSpPr>
      <dsp:spPr>
        <a:xfrm rot="5400000">
          <a:off x="4868771" y="-2186517"/>
          <a:ext cx="327786" cy="7308136"/>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sr-Latn-CS" sz="1500" kern="1200" smtClean="0">
              <a:latin typeface="Times New Roman" pitchFamily="18" charset="0"/>
              <a:cs typeface="Times New Roman" pitchFamily="18" charset="0"/>
            </a:rPr>
            <a:t>Fovill Sy; Millard-Gubler Sy</a:t>
          </a:r>
          <a:endParaRPr lang="en-US" sz="1500" kern="1200">
            <a:latin typeface="Times New Roman" pitchFamily="18" charset="0"/>
            <a:cs typeface="Times New Roman" pitchFamily="18" charset="0"/>
          </a:endParaRPr>
        </a:p>
      </dsp:txBody>
      <dsp:txXfrm rot="-5400000">
        <a:off x="1378597" y="1319658"/>
        <a:ext cx="7292135" cy="295784"/>
      </dsp:txXfrm>
    </dsp:sp>
    <dsp:sp modelId="{4AAB58CC-2578-4531-8412-C438C961306F}">
      <dsp:nvSpPr>
        <dsp:cNvPr id="0" name=""/>
        <dsp:cNvSpPr/>
      </dsp:nvSpPr>
      <dsp:spPr>
        <a:xfrm>
          <a:off x="16" y="994221"/>
          <a:ext cx="1378579" cy="9466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The fasciculus</a:t>
          </a:r>
          <a:endParaRPr lang="en-US" sz="1600" kern="1200" dirty="0">
            <a:latin typeface="Times New Roman" pitchFamily="18" charset="0"/>
            <a:cs typeface="Times New Roman" pitchFamily="18" charset="0"/>
          </a:endParaRPr>
        </a:p>
      </dsp:txBody>
      <dsp:txXfrm>
        <a:off x="46228" y="1040433"/>
        <a:ext cx="1286155" cy="854234"/>
      </dsp:txXfrm>
    </dsp:sp>
    <dsp:sp modelId="{931DFA89-5C87-413E-AD80-2C78EB1B4103}">
      <dsp:nvSpPr>
        <dsp:cNvPr id="0" name=""/>
        <dsp:cNvSpPr/>
      </dsp:nvSpPr>
      <dsp:spPr>
        <a:xfrm rot="5400000">
          <a:off x="4035599" y="-607209"/>
          <a:ext cx="2046766" cy="723761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b="1" i="1" kern="1200" dirty="0" smtClean="0">
              <a:latin typeface="Times New Roman" pitchFamily="18" charset="0"/>
              <a:cs typeface="Times New Roman" pitchFamily="18" charset="0"/>
            </a:rPr>
            <a:t>Acoustic neuroma</a:t>
          </a:r>
          <a:r>
            <a:rPr lang="sr-Cyrl-CS" sz="1500" kern="1200" dirty="0" smtClean="0">
              <a:latin typeface="Times New Roman" pitchFamily="18" charset="0"/>
              <a:cs typeface="Times New Roman" pitchFamily="18" charset="0"/>
            </a:rPr>
            <a:t>: </a:t>
          </a:r>
          <a:r>
            <a:rPr lang="en-US" sz="1500" kern="1200" dirty="0" smtClean="0">
              <a:latin typeface="Times New Roman" pitchFamily="18" charset="0"/>
              <a:cs typeface="Times New Roman" pitchFamily="18" charset="0"/>
            </a:rPr>
            <a:t>may damage the 6</a:t>
          </a:r>
          <a:r>
            <a:rPr lang="en-US" sz="1500" kern="1200" baseline="30000" dirty="0" smtClean="0">
              <a:latin typeface="Times New Roman" pitchFamily="18" charset="0"/>
              <a:cs typeface="Times New Roman" pitchFamily="18" charset="0"/>
            </a:rPr>
            <a:t>th</a:t>
          </a:r>
          <a:r>
            <a:rPr lang="en-US" sz="1500" kern="1200" dirty="0" smtClean="0">
              <a:latin typeface="Times New Roman" pitchFamily="18" charset="0"/>
              <a:cs typeface="Times New Roman" pitchFamily="18" charset="0"/>
            </a:rPr>
            <a:t> nerve as it leaves the mild-brain at the </a:t>
          </a:r>
          <a:r>
            <a:rPr lang="en-US" sz="1500" kern="1200" dirty="0" err="1" smtClean="0">
              <a:latin typeface="Times New Roman" pitchFamily="18" charset="0"/>
              <a:cs typeface="Times New Roman" pitchFamily="18" charset="0"/>
            </a:rPr>
            <a:t>ponto</a:t>
          </a:r>
          <a:r>
            <a:rPr lang="en-US" sz="1500" kern="1200" dirty="0" smtClean="0">
              <a:latin typeface="Times New Roman" pitchFamily="18" charset="0"/>
              <a:cs typeface="Times New Roman" pitchFamily="18" charset="0"/>
            </a:rPr>
            <a:t>-medullary </a:t>
          </a:r>
          <a:r>
            <a:rPr lang="en-US" sz="1500" kern="1200" dirty="0" smtClean="0">
              <a:latin typeface="Times New Roman" pitchFamily="18" charset="0"/>
              <a:cs typeface="Times New Roman" pitchFamily="18" charset="0"/>
            </a:rPr>
            <a:t>junction</a:t>
          </a:r>
          <a:r>
            <a:rPr lang="sr-Cyrl-CS" sz="1500" kern="1200" dirty="0" smtClean="0">
              <a:latin typeface="Times New Roman" pitchFamily="18" charset="0"/>
              <a:cs typeface="Times New Roman" pitchFamily="18" charset="0"/>
            </a:rPr>
            <a:t>; </a:t>
          </a:r>
          <a:r>
            <a:rPr lang="en-US" sz="1500" kern="1200" dirty="0" smtClean="0">
              <a:latin typeface="Times New Roman" pitchFamily="18" charset="0"/>
              <a:cs typeface="Times New Roman" pitchFamily="18" charset="0"/>
            </a:rPr>
            <a:t>the first symptom is hearing loss and a diminished corneal sensitivity</a:t>
          </a:r>
          <a:r>
            <a:rPr lang="sr-Cyrl-CS" sz="1500" kern="1200" dirty="0" smtClean="0">
              <a:latin typeface="Times New Roman" pitchFamily="18" charset="0"/>
              <a:cs typeface="Times New Roman" pitchFamily="18" charset="0"/>
            </a:rPr>
            <a:t> (7</a:t>
          </a:r>
          <a:r>
            <a:rPr lang="en-US" sz="1500" kern="1200" baseline="30000" dirty="0" err="1" smtClean="0">
              <a:latin typeface="Times New Roman" pitchFamily="18" charset="0"/>
              <a:cs typeface="Times New Roman" pitchFamily="18" charset="0"/>
            </a:rPr>
            <a:t>th</a:t>
          </a:r>
          <a:r>
            <a:rPr lang="en-US" sz="1500" kern="1200" dirty="0" smtClean="0">
              <a:latin typeface="Times New Roman" pitchFamily="18" charset="0"/>
              <a:cs typeface="Times New Roman" pitchFamily="18" charset="0"/>
            </a:rPr>
            <a:t> </a:t>
          </a:r>
          <a:r>
            <a:rPr lang="sr-Cyrl-CS" sz="1500" kern="1200" dirty="0" smtClean="0">
              <a:latin typeface="Times New Roman" pitchFamily="18" charset="0"/>
              <a:cs typeface="Times New Roman" pitchFamily="18" charset="0"/>
            </a:rPr>
            <a:t>)</a:t>
          </a:r>
          <a:endParaRPr lang="en-US" sz="1500" kern="1200" dirty="0">
            <a:latin typeface="Times New Roman" pitchFamily="18" charset="0"/>
            <a:cs typeface="Times New Roman" pitchFamily="18" charset="0"/>
          </a:endParaRPr>
        </a:p>
        <a:p>
          <a:pPr marL="114300" lvl="1" indent="-114300" algn="l" defTabSz="666750">
            <a:lnSpc>
              <a:spcPct val="90000"/>
            </a:lnSpc>
            <a:spcBef>
              <a:spcPct val="0"/>
            </a:spcBef>
            <a:spcAft>
              <a:spcPct val="15000"/>
            </a:spcAft>
            <a:buChar char="••"/>
          </a:pPr>
          <a:r>
            <a:rPr lang="en-US" sz="1500" b="1" i="1" u="none" kern="1200" dirty="0" smtClean="0">
              <a:latin typeface="Times New Roman" pitchFamily="18" charset="0"/>
              <a:cs typeface="Times New Roman" pitchFamily="18" charset="0"/>
            </a:rPr>
            <a:t>Basal skull fractures </a:t>
          </a:r>
          <a:r>
            <a:rPr lang="en-US" sz="1500" u="none" kern="1200" dirty="0" smtClean="0">
              <a:latin typeface="Times New Roman" pitchFamily="18" charset="0"/>
              <a:cs typeface="Times New Roman" pitchFamily="18" charset="0"/>
            </a:rPr>
            <a:t>may cause both unilateral and bilateral palsies</a:t>
          </a:r>
          <a:endParaRPr lang="en-US" sz="1500" u="none" kern="1200" dirty="0">
            <a:latin typeface="Times New Roman" pitchFamily="18" charset="0"/>
            <a:cs typeface="Times New Roman" pitchFamily="18" charset="0"/>
          </a:endParaRPr>
        </a:p>
        <a:p>
          <a:pPr marL="114300" lvl="1" indent="-114300" algn="l" defTabSz="666750">
            <a:lnSpc>
              <a:spcPct val="90000"/>
            </a:lnSpc>
            <a:spcBef>
              <a:spcPct val="0"/>
            </a:spcBef>
            <a:spcAft>
              <a:spcPct val="15000"/>
            </a:spcAft>
            <a:buChar char="••"/>
          </a:pPr>
          <a:r>
            <a:rPr lang="en-US" sz="1500" b="1" i="1" u="none" kern="1200" dirty="0" smtClean="0">
              <a:latin typeface="Times New Roman" pitchFamily="18" charset="0"/>
              <a:cs typeface="Times New Roman" pitchFamily="18" charset="0"/>
            </a:rPr>
            <a:t>Raised intracranial pressure</a:t>
          </a:r>
          <a:r>
            <a:rPr lang="en-US" sz="1500" kern="1200" dirty="0" smtClean="0">
              <a:latin typeface="Times New Roman" pitchFamily="18" charset="0"/>
              <a:cs typeface="Times New Roman" pitchFamily="18" charset="0"/>
            </a:rPr>
            <a:t> (posterior fossa tumor or benign intracranial hypertension): this may stretch the sixth nerve over the petrous tip: In this situation the 6</a:t>
          </a:r>
          <a:r>
            <a:rPr lang="en-US" sz="1500" kern="1200" baseline="30000" dirty="0" smtClean="0">
              <a:latin typeface="Times New Roman" pitchFamily="18" charset="0"/>
              <a:cs typeface="Times New Roman" pitchFamily="18" charset="0"/>
            </a:rPr>
            <a:t>th</a:t>
          </a:r>
          <a:r>
            <a:rPr lang="en-US" sz="1500" kern="1200" dirty="0" smtClean="0">
              <a:latin typeface="Times New Roman" pitchFamily="18" charset="0"/>
              <a:cs typeface="Times New Roman" pitchFamily="18" charset="0"/>
            </a:rPr>
            <a:t>  nerve palsy may be bilateral </a:t>
          </a:r>
          <a:endParaRPr lang="en-US" sz="1500" kern="1200" dirty="0">
            <a:latin typeface="Times New Roman" pitchFamily="18" charset="0"/>
            <a:cs typeface="Times New Roman" pitchFamily="18" charset="0"/>
          </a:endParaRPr>
        </a:p>
      </dsp:txBody>
      <dsp:txXfrm rot="-5400000">
        <a:off x="1440178" y="2088127"/>
        <a:ext cx="7137695" cy="1846936"/>
      </dsp:txXfrm>
    </dsp:sp>
    <dsp:sp modelId="{AACC129A-F9F4-4AD8-A839-4CA615E23F52}">
      <dsp:nvSpPr>
        <dsp:cNvPr id="0" name=""/>
        <dsp:cNvSpPr/>
      </dsp:nvSpPr>
      <dsp:spPr>
        <a:xfrm>
          <a:off x="16" y="2538266"/>
          <a:ext cx="1440161" cy="9466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The basilar part</a:t>
          </a:r>
          <a:endParaRPr lang="en-US" sz="1600" kern="1200" dirty="0">
            <a:latin typeface="Times New Roman" pitchFamily="18" charset="0"/>
            <a:cs typeface="Times New Roman" pitchFamily="18" charset="0"/>
          </a:endParaRPr>
        </a:p>
      </dsp:txBody>
      <dsp:txXfrm>
        <a:off x="46228" y="2584478"/>
        <a:ext cx="1347737" cy="854234"/>
      </dsp:txXfrm>
    </dsp:sp>
    <dsp:sp modelId="{1893C59D-FE19-484D-ACD6-DC3CDB283978}">
      <dsp:nvSpPr>
        <dsp:cNvPr id="0" name=""/>
        <dsp:cNvSpPr/>
      </dsp:nvSpPr>
      <dsp:spPr>
        <a:xfrm rot="5400000">
          <a:off x="4693549" y="941070"/>
          <a:ext cx="757326" cy="722914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57150" tIns="28575" rIns="57150" bIns="28575" numCol="1" spcCol="1270" anchor="ctr" anchorCtr="0">
          <a:noAutofit/>
        </a:bodyPr>
        <a:lstStyle/>
        <a:p>
          <a:pPr marL="114300" lvl="1" indent="-114300" algn="l" defTabSz="666750">
            <a:lnSpc>
              <a:spcPct val="90000"/>
            </a:lnSpc>
            <a:spcBef>
              <a:spcPct val="0"/>
            </a:spcBef>
            <a:spcAft>
              <a:spcPct val="15000"/>
            </a:spcAft>
            <a:buChar char="••"/>
          </a:pPr>
          <a:r>
            <a:rPr lang="en-US" sz="1500" kern="1200" dirty="0" smtClean="0">
              <a:latin typeface="Times New Roman" pitchFamily="18" charset="0"/>
              <a:cs typeface="Times New Roman" pitchFamily="18" charset="0"/>
            </a:rPr>
            <a:t>The sixth nerve is in close relation to the internal carotid artery; Occasionally, an 6</a:t>
          </a:r>
          <a:r>
            <a:rPr lang="en-US" sz="1500" kern="1200" baseline="30000" dirty="0" smtClean="0">
              <a:latin typeface="Times New Roman" pitchFamily="18" charset="0"/>
              <a:cs typeface="Times New Roman" pitchFamily="18" charset="0"/>
            </a:rPr>
            <a:t>th</a:t>
          </a:r>
          <a:r>
            <a:rPr lang="en-US" sz="1500" kern="1200" dirty="0" smtClean="0">
              <a:latin typeface="Times New Roman" pitchFamily="18" charset="0"/>
              <a:cs typeface="Times New Roman" pitchFamily="18" charset="0"/>
            </a:rPr>
            <a:t>  nerve palsy is accompanied by  a postganglionic Horner‘s </a:t>
          </a:r>
          <a:r>
            <a:rPr lang="en-US" sz="1500" kern="1200" dirty="0" err="1" smtClean="0">
              <a:latin typeface="Times New Roman" pitchFamily="18" charset="0"/>
              <a:cs typeface="Times New Roman" pitchFamily="18" charset="0"/>
            </a:rPr>
            <a:t>Sy</a:t>
          </a:r>
          <a:r>
            <a:rPr lang="en-US" sz="1500" kern="1200" dirty="0" smtClean="0">
              <a:latin typeface="Times New Roman" pitchFamily="18" charset="0"/>
              <a:cs typeface="Times New Roman" pitchFamily="18" charset="0"/>
            </a:rPr>
            <a:t> because in its </a:t>
          </a:r>
          <a:r>
            <a:rPr lang="en-US" sz="1500" kern="1200" dirty="0" err="1" smtClean="0">
              <a:latin typeface="Times New Roman" pitchFamily="18" charset="0"/>
              <a:cs typeface="Times New Roman" pitchFamily="18" charset="0"/>
            </a:rPr>
            <a:t>intracavernous</a:t>
          </a:r>
          <a:r>
            <a:rPr lang="en-US" sz="1500" kern="1200" dirty="0" smtClean="0">
              <a:latin typeface="Times New Roman" pitchFamily="18" charset="0"/>
              <a:cs typeface="Times New Roman" pitchFamily="18" charset="0"/>
            </a:rPr>
            <a:t> course the 6</a:t>
          </a:r>
          <a:r>
            <a:rPr lang="en-US" sz="1500" kern="1200" baseline="30000" dirty="0" smtClean="0">
              <a:latin typeface="Times New Roman" pitchFamily="18" charset="0"/>
              <a:cs typeface="Times New Roman" pitchFamily="18" charset="0"/>
            </a:rPr>
            <a:t>th</a:t>
          </a:r>
          <a:r>
            <a:rPr lang="en-US" sz="1500" kern="1200" dirty="0" smtClean="0">
              <a:latin typeface="Times New Roman" pitchFamily="18" charset="0"/>
              <a:cs typeface="Times New Roman" pitchFamily="18" charset="0"/>
            </a:rPr>
            <a:t>  is joined by the sympathetic branches from </a:t>
          </a:r>
          <a:r>
            <a:rPr lang="en-US" sz="1500" kern="1200" dirty="0" err="1" smtClean="0">
              <a:latin typeface="Times New Roman" pitchFamily="18" charset="0"/>
              <a:cs typeface="Times New Roman" pitchFamily="18" charset="0"/>
            </a:rPr>
            <a:t>paracarotid</a:t>
          </a:r>
          <a:r>
            <a:rPr lang="en-US" sz="1500" kern="1200" dirty="0" smtClean="0">
              <a:latin typeface="Times New Roman" pitchFamily="18" charset="0"/>
              <a:cs typeface="Times New Roman" pitchFamily="18" charset="0"/>
            </a:rPr>
            <a:t> plexus  </a:t>
          </a:r>
          <a:endParaRPr lang="en-US" sz="1500" kern="1200" dirty="0">
            <a:latin typeface="Times New Roman" pitchFamily="18" charset="0"/>
            <a:cs typeface="Times New Roman" pitchFamily="18" charset="0"/>
          </a:endParaRPr>
        </a:p>
      </dsp:txBody>
      <dsp:txXfrm rot="-5400000">
        <a:off x="1457642" y="4213947"/>
        <a:ext cx="7192170" cy="683386"/>
      </dsp:txXfrm>
    </dsp:sp>
    <dsp:sp modelId="{29833443-F348-4D3C-826F-EE7979C0A5AC}">
      <dsp:nvSpPr>
        <dsp:cNvPr id="0" name=""/>
        <dsp:cNvSpPr/>
      </dsp:nvSpPr>
      <dsp:spPr>
        <a:xfrm>
          <a:off x="16" y="4082311"/>
          <a:ext cx="1457626" cy="94665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The intra-cavernous part</a:t>
          </a:r>
          <a:endParaRPr lang="en-US" sz="1600" kern="1200" dirty="0">
            <a:latin typeface="Times New Roman" pitchFamily="18" charset="0"/>
            <a:cs typeface="Times New Roman" pitchFamily="18" charset="0"/>
          </a:endParaRPr>
        </a:p>
      </dsp:txBody>
      <dsp:txXfrm>
        <a:off x="46228" y="4128523"/>
        <a:ext cx="1365202" cy="854234"/>
      </dsp:txXfrm>
    </dsp:sp>
  </dsp:spTree>
</dsp:drawing>
</file>

<file path=ppt/diagrams/drawing6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329E5C-ACD7-4628-996C-C41CC75967CB}">
      <dsp:nvSpPr>
        <dsp:cNvPr id="0" name=""/>
        <dsp:cNvSpPr/>
      </dsp:nvSpPr>
      <dsp:spPr>
        <a:xfrm>
          <a:off x="0" y="1158"/>
          <a:ext cx="11526982" cy="68169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TREATMENT OF THE PARALYTIC STRABISMIS</a:t>
          </a:r>
          <a:endParaRPr lang="en-US" sz="2000" kern="1200" dirty="0">
            <a:latin typeface="Times New Roman" panose="02020603050405020304" pitchFamily="18" charset="0"/>
            <a:cs typeface="Times New Roman" panose="02020603050405020304" pitchFamily="18" charset="0"/>
          </a:endParaRPr>
        </a:p>
      </dsp:txBody>
      <dsp:txXfrm>
        <a:off x="33278" y="34436"/>
        <a:ext cx="11460426" cy="615137"/>
      </dsp:txXfrm>
    </dsp:sp>
    <dsp:sp modelId="{209E7B6B-9687-4716-8A28-415B2BA2A887}">
      <dsp:nvSpPr>
        <dsp:cNvPr id="0" name=""/>
        <dsp:cNvSpPr/>
      </dsp:nvSpPr>
      <dsp:spPr>
        <a:xfrm>
          <a:off x="0" y="682852"/>
          <a:ext cx="11526982" cy="249762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598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b="1" kern="1200" dirty="0" smtClean="0">
              <a:latin typeface="Times New Roman" panose="02020603050405020304" pitchFamily="18" charset="0"/>
              <a:cs typeface="Times New Roman" panose="02020603050405020304" pitchFamily="18" charset="0"/>
            </a:rPr>
            <a:t>OCCLUSION</a:t>
          </a:r>
          <a:r>
            <a:rPr lang="en-US" sz="1800" kern="1200" dirty="0" smtClean="0">
              <a:latin typeface="Times New Roman" panose="02020603050405020304" pitchFamily="18" charset="0"/>
              <a:cs typeface="Times New Roman" panose="02020603050405020304" pitchFamily="18" charset="0"/>
            </a:rPr>
            <a:t>: (graded frosting, foils, frosted tape, or lenses) is used for large deviations or large </a:t>
          </a:r>
          <a:r>
            <a:rPr lang="en-US" sz="1800" kern="1200" dirty="0" err="1" smtClean="0">
              <a:latin typeface="Times New Roman" panose="02020603050405020304" pitchFamily="18" charset="0"/>
              <a:cs typeface="Times New Roman" panose="02020603050405020304" pitchFamily="18" charset="0"/>
            </a:rPr>
            <a:t>incomitance</a:t>
          </a:r>
          <a:r>
            <a:rPr lang="en-US" sz="1800" kern="1200" dirty="0" smtClean="0">
              <a:latin typeface="Times New Roman" panose="02020603050405020304" pitchFamily="18" charset="0"/>
              <a:cs typeface="Times New Roman" panose="02020603050405020304" pitchFamily="18" charset="0"/>
            </a:rPr>
            <a:t>, unsatisfactorily controlled with prisms, or where there is a lack of fusion.</a:t>
          </a:r>
          <a:endParaRPr lang="en-US" sz="1800"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20000"/>
            </a:spcAft>
            <a:buChar char="••"/>
          </a:pPr>
          <a:r>
            <a:rPr lang="en-US" sz="1800" b="1" kern="1200" dirty="0" smtClean="0">
              <a:latin typeface="Times New Roman" panose="02020603050405020304" pitchFamily="18" charset="0"/>
              <a:cs typeface="Times New Roman" panose="02020603050405020304" pitchFamily="18" charset="0"/>
            </a:rPr>
            <a:t>THE PRISM</a:t>
          </a:r>
          <a:r>
            <a:rPr lang="en-US" sz="1800" kern="1200" dirty="0" smtClean="0">
              <a:latin typeface="Times New Roman" panose="02020603050405020304" pitchFamily="18" charset="0"/>
              <a:cs typeface="Times New Roman" panose="02020603050405020304" pitchFamily="18" charset="0"/>
            </a:rPr>
            <a:t>:  is usually placed on one eye: the paralytic eye or the eye with the worst VA. The prism can be tilted to join both vertical and horizontal diplopia. It can also be placed on the top segment (or bifocal segment) of spectacles as required. Aim to join diplopia in the primary position and depression at least. Diplopia on extremes of gaze may not be correctable with prisms as this may lead to overcorrection in another position of gaze. </a:t>
          </a:r>
          <a:endParaRPr lang="en-US" sz="1800"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20000"/>
            </a:spcAft>
            <a:buChar char="••"/>
          </a:pPr>
          <a:r>
            <a:rPr lang="en-US" sz="1800" b="1" kern="1200" dirty="0" smtClean="0">
              <a:latin typeface="Times New Roman" panose="02020603050405020304" pitchFamily="18" charset="0"/>
              <a:cs typeface="Times New Roman" panose="02020603050405020304" pitchFamily="18" charset="0"/>
            </a:rPr>
            <a:t>SURGERY</a:t>
          </a:r>
          <a:r>
            <a:rPr lang="en-US" sz="1800" kern="1200" dirty="0" smtClean="0">
              <a:latin typeface="Times New Roman" panose="02020603050405020304" pitchFamily="18" charset="0"/>
              <a:cs typeface="Times New Roman" panose="02020603050405020304" pitchFamily="18" charset="0"/>
            </a:rPr>
            <a:t> for acquired </a:t>
          </a:r>
          <a:r>
            <a:rPr lang="en-US" sz="1800" kern="1200" dirty="0" err="1" smtClean="0">
              <a:latin typeface="Times New Roman" panose="02020603050405020304" pitchFamily="18" charset="0"/>
              <a:cs typeface="Times New Roman" panose="02020603050405020304" pitchFamily="18" charset="0"/>
            </a:rPr>
            <a:t>incomitance</a:t>
          </a:r>
          <a:r>
            <a:rPr lang="en-US" sz="1800" kern="1200" dirty="0" smtClean="0">
              <a:latin typeface="Times New Roman" panose="02020603050405020304" pitchFamily="18" charset="0"/>
              <a:cs typeface="Times New Roman" panose="02020603050405020304" pitchFamily="18" charset="0"/>
            </a:rPr>
            <a:t> is indicated when the deviation is stable </a:t>
          </a:r>
          <a:r>
            <a:rPr lang="en-US" sz="1800" u="sng" kern="1200" dirty="0" smtClean="0">
              <a:latin typeface="Times New Roman" panose="02020603050405020304" pitchFamily="18" charset="0"/>
              <a:cs typeface="Times New Roman" panose="02020603050405020304" pitchFamily="18" charset="0"/>
            </a:rPr>
            <a:t>for at least 6 months</a:t>
          </a:r>
          <a:r>
            <a:rPr lang="en-US" sz="1800" kern="1200" dirty="0" smtClean="0">
              <a:latin typeface="Times New Roman" panose="02020603050405020304" pitchFamily="18" charset="0"/>
              <a:cs typeface="Times New Roman" panose="02020603050405020304" pitchFamily="18" charset="0"/>
            </a:rPr>
            <a:t>. The type and number of operations depends on clinical findings. For neurogenic strabismus, weaken the overacting muscle. For mechanical strabismus, weaken the tight muscle.</a:t>
          </a:r>
          <a:endParaRPr lang="en-US" sz="1800" kern="1200" dirty="0">
            <a:latin typeface="Times New Roman" panose="02020603050405020304" pitchFamily="18" charset="0"/>
            <a:cs typeface="Times New Roman" panose="02020603050405020304" pitchFamily="18" charset="0"/>
          </a:endParaRPr>
        </a:p>
      </dsp:txBody>
      <dsp:txXfrm>
        <a:off x="0" y="682852"/>
        <a:ext cx="11526982" cy="2497628"/>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9A119CB-897B-49A0-A5B9-AC46E259DF69}">
      <dsp:nvSpPr>
        <dsp:cNvPr id="0" name=""/>
        <dsp:cNvSpPr/>
      </dsp:nvSpPr>
      <dsp:spPr>
        <a:xfrm rot="5400000">
          <a:off x="3025681" y="-1236880"/>
          <a:ext cx="477451" cy="307238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sr-Latn-CS" sz="1800" kern="1200" dirty="0" smtClean="0">
              <a:latin typeface="Times New Roman" pitchFamily="18" charset="0"/>
              <a:cs typeface="Times New Roman" pitchFamily="18" charset="0"/>
            </a:rPr>
            <a:t>mm.rec.</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sup,</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inf,</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med +</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m.</a:t>
          </a:r>
          <a:r>
            <a:rPr lang="en-US" sz="1800" kern="1200" dirty="0" smtClean="0">
              <a:latin typeface="Times New Roman" pitchFamily="18" charset="0"/>
              <a:cs typeface="Times New Roman" pitchFamily="18" charset="0"/>
            </a:rPr>
            <a:t> </a:t>
          </a:r>
          <a:r>
            <a:rPr lang="sr-Latn-CS" sz="1800" kern="1200" dirty="0" smtClean="0">
              <a:latin typeface="Times New Roman" pitchFamily="18" charset="0"/>
              <a:cs typeface="Times New Roman" pitchFamily="18" charset="0"/>
            </a:rPr>
            <a:t>obl inf</a:t>
          </a:r>
          <a:endParaRPr lang="en-US" sz="1800" kern="1200" dirty="0">
            <a:latin typeface="Times New Roman" pitchFamily="18" charset="0"/>
            <a:cs typeface="Times New Roman" pitchFamily="18" charset="0"/>
          </a:endParaRPr>
        </a:p>
      </dsp:txBody>
      <dsp:txXfrm rot="-5400000">
        <a:off x="1728216" y="83892"/>
        <a:ext cx="3049076" cy="430837"/>
      </dsp:txXfrm>
    </dsp:sp>
    <dsp:sp modelId="{37DB3C63-5A84-4D16-8A25-97E8A0658618}">
      <dsp:nvSpPr>
        <dsp:cNvPr id="0" name=""/>
        <dsp:cNvSpPr/>
      </dsp:nvSpPr>
      <dsp:spPr>
        <a:xfrm>
          <a:off x="0" y="904"/>
          <a:ext cx="1728215" cy="5968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dirty="0" smtClean="0">
              <a:latin typeface="Times New Roman" pitchFamily="18" charset="0"/>
              <a:cs typeface="Times New Roman" pitchFamily="18" charset="0"/>
            </a:rPr>
            <a:t>III n. oculomotorius</a:t>
          </a:r>
          <a:endParaRPr lang="en-US" sz="1800" kern="1200" dirty="0">
            <a:latin typeface="Times New Roman" pitchFamily="18" charset="0"/>
            <a:cs typeface="Times New Roman" pitchFamily="18" charset="0"/>
          </a:endParaRPr>
        </a:p>
      </dsp:txBody>
      <dsp:txXfrm>
        <a:off x="29134" y="30038"/>
        <a:ext cx="1669947" cy="538546"/>
      </dsp:txXfrm>
    </dsp:sp>
    <dsp:sp modelId="{8D2C562A-3687-41C2-BCB7-33E2C0EEB22E}">
      <dsp:nvSpPr>
        <dsp:cNvPr id="0" name=""/>
        <dsp:cNvSpPr/>
      </dsp:nvSpPr>
      <dsp:spPr>
        <a:xfrm rot="5400000">
          <a:off x="3025681" y="-612894"/>
          <a:ext cx="477451" cy="307238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sr-Latn-CS" sz="1800" kern="1200" dirty="0" smtClean="0">
              <a:latin typeface="Times New Roman" pitchFamily="18" charset="0"/>
              <a:cs typeface="Times New Roman" pitchFamily="18" charset="0"/>
            </a:rPr>
            <a:t>m.obliquus superior </a:t>
          </a:r>
          <a:endParaRPr lang="en-US" sz="1800" kern="1200" dirty="0">
            <a:latin typeface="Times New Roman" pitchFamily="18" charset="0"/>
            <a:cs typeface="Times New Roman" pitchFamily="18" charset="0"/>
          </a:endParaRPr>
        </a:p>
      </dsp:txBody>
      <dsp:txXfrm rot="-5400000">
        <a:off x="1728216" y="707878"/>
        <a:ext cx="3049076" cy="430837"/>
      </dsp:txXfrm>
    </dsp:sp>
    <dsp:sp modelId="{CCF483BD-18AC-45C3-BB1E-97D736459F3F}">
      <dsp:nvSpPr>
        <dsp:cNvPr id="0" name=""/>
        <dsp:cNvSpPr/>
      </dsp:nvSpPr>
      <dsp:spPr>
        <a:xfrm>
          <a:off x="0" y="627559"/>
          <a:ext cx="1728215" cy="5968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dirty="0" smtClean="0">
              <a:latin typeface="Times New Roman" pitchFamily="18" charset="0"/>
              <a:cs typeface="Times New Roman" pitchFamily="18" charset="0"/>
            </a:rPr>
            <a:t>IV  n.trochlearis</a:t>
          </a:r>
          <a:endParaRPr lang="en-US" sz="1800" kern="1200" dirty="0">
            <a:latin typeface="Times New Roman" pitchFamily="18" charset="0"/>
            <a:cs typeface="Times New Roman" pitchFamily="18" charset="0"/>
          </a:endParaRPr>
        </a:p>
      </dsp:txBody>
      <dsp:txXfrm>
        <a:off x="29134" y="656693"/>
        <a:ext cx="1669947" cy="538546"/>
      </dsp:txXfrm>
    </dsp:sp>
    <dsp:sp modelId="{ECB96E44-E63D-43C9-84BD-1166991E3E52}">
      <dsp:nvSpPr>
        <dsp:cNvPr id="0" name=""/>
        <dsp:cNvSpPr/>
      </dsp:nvSpPr>
      <dsp:spPr>
        <a:xfrm rot="5400000">
          <a:off x="3025681" y="16429"/>
          <a:ext cx="477451" cy="307238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sr-Latn-CS" sz="1800" kern="1200" dirty="0" smtClean="0">
              <a:latin typeface="Times New Roman" pitchFamily="18" charset="0"/>
              <a:cs typeface="Times New Roman" pitchFamily="18" charset="0"/>
            </a:rPr>
            <a:t>m.rectus lateralis </a:t>
          </a:r>
          <a:endParaRPr lang="en-US" sz="1800" kern="1200" dirty="0">
            <a:latin typeface="Times New Roman" pitchFamily="18" charset="0"/>
            <a:cs typeface="Times New Roman" pitchFamily="18" charset="0"/>
          </a:endParaRPr>
        </a:p>
      </dsp:txBody>
      <dsp:txXfrm rot="-5400000">
        <a:off x="1728216" y="1337202"/>
        <a:ext cx="3049076" cy="430837"/>
      </dsp:txXfrm>
    </dsp:sp>
    <dsp:sp modelId="{4C36588A-511A-4725-A654-774DAE09DE8C}">
      <dsp:nvSpPr>
        <dsp:cNvPr id="0" name=""/>
        <dsp:cNvSpPr/>
      </dsp:nvSpPr>
      <dsp:spPr>
        <a:xfrm>
          <a:off x="0" y="1254214"/>
          <a:ext cx="1728215" cy="59681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sr-Latn-CS" sz="1800" kern="1200" smtClean="0">
              <a:latin typeface="Times New Roman" pitchFamily="18" charset="0"/>
              <a:cs typeface="Times New Roman" pitchFamily="18" charset="0"/>
            </a:rPr>
            <a:t>VI    n.abducens</a:t>
          </a:r>
          <a:endParaRPr lang="en-US" sz="1800" kern="1200">
            <a:latin typeface="Times New Roman" pitchFamily="18" charset="0"/>
            <a:cs typeface="Times New Roman" pitchFamily="18" charset="0"/>
          </a:endParaRPr>
        </a:p>
      </dsp:txBody>
      <dsp:txXfrm>
        <a:off x="29134" y="1283348"/>
        <a:ext cx="1669947" cy="538546"/>
      </dsp:txXfrm>
    </dsp:sp>
  </dsp:spTree>
</dsp:drawing>
</file>

<file path=ppt/diagrams/drawing7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96A273-7AD3-47F8-A718-84134C2521E2}">
      <dsp:nvSpPr>
        <dsp:cNvPr id="0" name=""/>
        <dsp:cNvSpPr/>
      </dsp:nvSpPr>
      <dsp:spPr>
        <a:xfrm>
          <a:off x="0" y="7571"/>
          <a:ext cx="5611091"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err="1" smtClean="0">
              <a:latin typeface="Times New Roman" panose="02020603050405020304" pitchFamily="18" charset="0"/>
              <a:cs typeface="Times New Roman" panose="02020603050405020304" pitchFamily="18" charset="0"/>
            </a:rPr>
            <a:t>Hummelsheim‘s</a:t>
          </a:r>
          <a:r>
            <a:rPr lang="en-US" sz="1800" kern="1200" dirty="0" smtClean="0">
              <a:latin typeface="Times New Roman" panose="02020603050405020304" pitchFamily="18" charset="0"/>
              <a:cs typeface="Times New Roman" panose="02020603050405020304" pitchFamily="18" charset="0"/>
            </a:rPr>
            <a:t> procedure                                                                     (to improve abduction in 6</a:t>
          </a:r>
          <a:r>
            <a:rPr lang="en-US" sz="1800" kern="1200" baseline="30000" dirty="0" smtClean="0">
              <a:latin typeface="Times New Roman" panose="02020603050405020304" pitchFamily="18" charset="0"/>
              <a:cs typeface="Times New Roman" panose="02020603050405020304" pitchFamily="18" charset="0"/>
            </a:rPr>
            <a:t>th</a:t>
          </a:r>
          <a:r>
            <a:rPr lang="en-US" sz="1800" kern="1200" dirty="0" smtClean="0">
              <a:latin typeface="Times New Roman" panose="02020603050405020304" pitchFamily="18" charset="0"/>
              <a:cs typeface="Times New Roman" panose="02020603050405020304" pitchFamily="18" charset="0"/>
            </a:rPr>
            <a:t> nerve palsy)</a:t>
          </a:r>
          <a:endParaRPr lang="en-US" sz="1800" kern="1200" dirty="0">
            <a:latin typeface="Times New Roman" panose="02020603050405020304" pitchFamily="18" charset="0"/>
            <a:cs typeface="Times New Roman" panose="02020603050405020304" pitchFamily="18" charset="0"/>
          </a:endParaRPr>
        </a:p>
      </dsp:txBody>
      <dsp:txXfrm>
        <a:off x="37467" y="45038"/>
        <a:ext cx="5536157" cy="692586"/>
      </dsp:txXfrm>
    </dsp:sp>
    <dsp:sp modelId="{CC62C745-13C4-40FF-A8DD-D6BDA4458E74}">
      <dsp:nvSpPr>
        <dsp:cNvPr id="0" name=""/>
        <dsp:cNvSpPr/>
      </dsp:nvSpPr>
      <dsp:spPr>
        <a:xfrm>
          <a:off x="0" y="775091"/>
          <a:ext cx="5611091" cy="7638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815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The superior and inferior recti are disinserted and their origins reattached to the superior and inferior margins of the paretic lateral rectus muscle</a:t>
          </a:r>
          <a:endParaRPr lang="en-US" sz="1800" kern="1200" dirty="0">
            <a:latin typeface="Times New Roman" panose="02020603050405020304" pitchFamily="18" charset="0"/>
            <a:cs typeface="Times New Roman" panose="02020603050405020304" pitchFamily="18" charset="0"/>
          </a:endParaRPr>
        </a:p>
      </dsp:txBody>
      <dsp:txXfrm>
        <a:off x="0" y="775091"/>
        <a:ext cx="5611091" cy="763830"/>
      </dsp:txXfrm>
    </dsp:sp>
    <dsp:sp modelId="{0712FEEE-13DF-4D27-9341-CC5B715E5D61}">
      <dsp:nvSpPr>
        <dsp:cNvPr id="0" name=""/>
        <dsp:cNvSpPr/>
      </dsp:nvSpPr>
      <dsp:spPr>
        <a:xfrm>
          <a:off x="0" y="1538921"/>
          <a:ext cx="5611091" cy="7675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Jensen‘s procedure                                                                         (to improve abduction in 6th nerve palsy)</a:t>
          </a:r>
          <a:endParaRPr lang="en-US" sz="1800" kern="1200" dirty="0">
            <a:latin typeface="Times New Roman" panose="02020603050405020304" pitchFamily="18" charset="0"/>
            <a:cs typeface="Times New Roman" panose="02020603050405020304" pitchFamily="18" charset="0"/>
          </a:endParaRPr>
        </a:p>
      </dsp:txBody>
      <dsp:txXfrm>
        <a:off x="37467" y="1576388"/>
        <a:ext cx="5536157" cy="692586"/>
      </dsp:txXfrm>
    </dsp:sp>
    <dsp:sp modelId="{B43FB356-F39E-4122-81C3-F47F33B28C17}">
      <dsp:nvSpPr>
        <dsp:cNvPr id="0" name=""/>
        <dsp:cNvSpPr/>
      </dsp:nvSpPr>
      <dsp:spPr>
        <a:xfrm>
          <a:off x="0" y="2306441"/>
          <a:ext cx="5611091" cy="99722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815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The lateral half of the superior rectus is tied to the superior half of the lateral rectus, and the inferior half of the lateral rectus is tied to the lateral half of the inferior rectus</a:t>
          </a:r>
          <a:endParaRPr lang="en-US" sz="1800" kern="1200" dirty="0">
            <a:latin typeface="Times New Roman" panose="02020603050405020304" pitchFamily="18" charset="0"/>
            <a:cs typeface="Times New Roman" panose="02020603050405020304" pitchFamily="18" charset="0"/>
          </a:endParaRPr>
        </a:p>
      </dsp:txBody>
      <dsp:txXfrm>
        <a:off x="0" y="2306441"/>
        <a:ext cx="5611091" cy="997222"/>
      </dsp:txXfrm>
    </dsp:sp>
  </dsp:spTree>
</dsp:drawing>
</file>

<file path=ppt/diagrams/drawing7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596A273-7AD3-47F8-A718-84134C2521E2}">
      <dsp:nvSpPr>
        <dsp:cNvPr id="0" name=""/>
        <dsp:cNvSpPr/>
      </dsp:nvSpPr>
      <dsp:spPr>
        <a:xfrm>
          <a:off x="0" y="18495"/>
          <a:ext cx="5611091" cy="486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Adjustable sutures</a:t>
          </a:r>
          <a:endParaRPr lang="en-US" sz="1800" kern="1200" dirty="0">
            <a:latin typeface="Times New Roman" panose="02020603050405020304" pitchFamily="18" charset="0"/>
            <a:cs typeface="Times New Roman" panose="02020603050405020304" pitchFamily="18" charset="0"/>
          </a:endParaRPr>
        </a:p>
      </dsp:txBody>
      <dsp:txXfrm>
        <a:off x="23760" y="42255"/>
        <a:ext cx="5563571" cy="439200"/>
      </dsp:txXfrm>
    </dsp:sp>
    <dsp:sp modelId="{CC62C745-13C4-40FF-A8DD-D6BDA4458E74}">
      <dsp:nvSpPr>
        <dsp:cNvPr id="0" name=""/>
        <dsp:cNvSpPr/>
      </dsp:nvSpPr>
      <dsp:spPr>
        <a:xfrm>
          <a:off x="0" y="505215"/>
          <a:ext cx="5611091" cy="153387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815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The initial steps are the same as for a rectus muscle recession. However, instead of anchoring the cut end of the muscle to the sclera, the two ends of the suture are passed together through the stump of the insertion</a:t>
          </a:r>
          <a:endParaRPr lang="en-US" sz="1800"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Postoperatively, these sutures are tightened or loosened to achieve satisfactory eye position</a:t>
          </a:r>
          <a:endParaRPr lang="en-US" sz="1800" kern="1200" dirty="0">
            <a:latin typeface="Times New Roman" panose="02020603050405020304" pitchFamily="18" charset="0"/>
            <a:cs typeface="Times New Roman" panose="02020603050405020304" pitchFamily="18" charset="0"/>
          </a:endParaRPr>
        </a:p>
      </dsp:txBody>
      <dsp:txXfrm>
        <a:off x="0" y="505215"/>
        <a:ext cx="5611091" cy="1533870"/>
      </dsp:txXfrm>
    </dsp:sp>
    <dsp:sp modelId="{0712FEEE-13DF-4D27-9341-CC5B715E5D61}">
      <dsp:nvSpPr>
        <dsp:cNvPr id="0" name=""/>
        <dsp:cNvSpPr/>
      </dsp:nvSpPr>
      <dsp:spPr>
        <a:xfrm>
          <a:off x="0" y="2039085"/>
          <a:ext cx="5611091" cy="486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Botulinum toxin </a:t>
          </a:r>
          <a:r>
            <a:rPr lang="en-US" sz="1800" kern="1200" dirty="0" err="1" smtClean="0">
              <a:latin typeface="Times New Roman" panose="02020603050405020304" pitchFamily="18" charset="0"/>
              <a:cs typeface="Times New Roman" panose="02020603050405020304" pitchFamily="18" charset="0"/>
            </a:rPr>
            <a:t>chemodenervation</a:t>
          </a:r>
          <a:r>
            <a:rPr lang="en-US" sz="1800" kern="1200" dirty="0" smtClean="0">
              <a:latin typeface="Times New Roman" panose="02020603050405020304" pitchFamily="18" charset="0"/>
              <a:cs typeface="Times New Roman" panose="02020603050405020304" pitchFamily="18" charset="0"/>
            </a:rPr>
            <a:t> (6</a:t>
          </a:r>
          <a:r>
            <a:rPr lang="en-US" sz="1800" kern="1200" baseline="30000" dirty="0" smtClean="0">
              <a:latin typeface="Times New Roman" panose="02020603050405020304" pitchFamily="18" charset="0"/>
              <a:cs typeface="Times New Roman" panose="02020603050405020304" pitchFamily="18" charset="0"/>
            </a:rPr>
            <a:t>th</a:t>
          </a:r>
          <a:r>
            <a:rPr lang="en-US" sz="1800" kern="1200" dirty="0" smtClean="0">
              <a:latin typeface="Times New Roman" panose="02020603050405020304" pitchFamily="18" charset="0"/>
              <a:cs typeface="Times New Roman" panose="02020603050405020304" pitchFamily="18" charset="0"/>
            </a:rPr>
            <a:t> nerve palsy)</a:t>
          </a:r>
          <a:endParaRPr lang="en-US" sz="1800" kern="1200" dirty="0">
            <a:latin typeface="Times New Roman" panose="02020603050405020304" pitchFamily="18" charset="0"/>
            <a:cs typeface="Times New Roman" panose="02020603050405020304" pitchFamily="18" charset="0"/>
          </a:endParaRPr>
        </a:p>
      </dsp:txBody>
      <dsp:txXfrm>
        <a:off x="23760" y="2062845"/>
        <a:ext cx="5563571" cy="439200"/>
      </dsp:txXfrm>
    </dsp:sp>
    <dsp:sp modelId="{B43FB356-F39E-4122-81C3-F47F33B28C17}">
      <dsp:nvSpPr>
        <dsp:cNvPr id="0" name=""/>
        <dsp:cNvSpPr/>
      </dsp:nvSpPr>
      <dsp:spPr>
        <a:xfrm>
          <a:off x="0" y="2525805"/>
          <a:ext cx="5611091" cy="76693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78152"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anose="02020603050405020304" pitchFamily="18" charset="0"/>
              <a:cs typeface="Times New Roman" panose="02020603050405020304" pitchFamily="18" charset="0"/>
            </a:rPr>
            <a:t>A tiny dose of botulinum toxin B is injected into the belly of the overacting antagonist (medial rectus) under electro-</a:t>
          </a:r>
          <a:r>
            <a:rPr lang="en-US" sz="1800" kern="1200" dirty="0" err="1" smtClean="0">
              <a:latin typeface="Times New Roman" panose="02020603050405020304" pitchFamily="18" charset="0"/>
              <a:cs typeface="Times New Roman" panose="02020603050405020304" pitchFamily="18" charset="0"/>
            </a:rPr>
            <a:t>mygraphic</a:t>
          </a:r>
          <a:r>
            <a:rPr lang="en-US" sz="1800" kern="1200" dirty="0" smtClean="0">
              <a:latin typeface="Times New Roman" panose="02020603050405020304" pitchFamily="18" charset="0"/>
              <a:cs typeface="Times New Roman" panose="02020603050405020304" pitchFamily="18" charset="0"/>
            </a:rPr>
            <a:t> guidance</a:t>
          </a:r>
          <a:endParaRPr lang="en-US" sz="1800" kern="1200" dirty="0">
            <a:latin typeface="Times New Roman" panose="02020603050405020304" pitchFamily="18" charset="0"/>
            <a:cs typeface="Times New Roman" panose="02020603050405020304" pitchFamily="18" charset="0"/>
          </a:endParaRPr>
        </a:p>
      </dsp:txBody>
      <dsp:txXfrm>
        <a:off x="0" y="2525805"/>
        <a:ext cx="5611091" cy="766935"/>
      </dsp:txXfrm>
    </dsp:sp>
  </dsp:spTree>
</dsp:drawing>
</file>

<file path=ppt/diagrams/drawing7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C17314-9454-4351-9FA5-1AA984E95B94}">
      <dsp:nvSpPr>
        <dsp:cNvPr id="0" name=""/>
        <dsp:cNvSpPr/>
      </dsp:nvSpPr>
      <dsp:spPr>
        <a:xfrm>
          <a:off x="0" y="40522"/>
          <a:ext cx="5192820"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Jensen‘s procedure </a:t>
          </a:r>
          <a:endParaRPr lang="en-US" sz="2400" kern="1200" dirty="0">
            <a:latin typeface="Times New Roman" panose="02020603050405020304" pitchFamily="18" charset="0"/>
            <a:cs typeface="Times New Roman" panose="02020603050405020304" pitchFamily="18" charset="0"/>
          </a:endParaRPr>
        </a:p>
      </dsp:txBody>
      <dsp:txXfrm>
        <a:off x="59399" y="99921"/>
        <a:ext cx="5074022" cy="1098002"/>
      </dsp:txXfrm>
    </dsp:sp>
  </dsp:spTree>
</dsp:drawing>
</file>

<file path=ppt/diagrams/drawing7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DC17314-9454-4351-9FA5-1AA984E95B94}">
      <dsp:nvSpPr>
        <dsp:cNvPr id="0" name=""/>
        <dsp:cNvSpPr/>
      </dsp:nvSpPr>
      <dsp:spPr>
        <a:xfrm>
          <a:off x="0" y="40522"/>
          <a:ext cx="5192820"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err="1" smtClean="0">
              <a:latin typeface="Times New Roman" panose="02020603050405020304" pitchFamily="18" charset="0"/>
              <a:cs typeface="Times New Roman" panose="02020603050405020304" pitchFamily="18" charset="0"/>
            </a:rPr>
            <a:t>Hummelsheim‘s</a:t>
          </a:r>
          <a:r>
            <a:rPr lang="en-US" sz="2400" kern="1200" dirty="0" smtClean="0">
              <a:latin typeface="Times New Roman" panose="02020603050405020304" pitchFamily="18" charset="0"/>
              <a:cs typeface="Times New Roman" panose="02020603050405020304" pitchFamily="18" charset="0"/>
            </a:rPr>
            <a:t> procedure </a:t>
          </a:r>
          <a:endParaRPr lang="en-US" sz="2400" kern="1200" dirty="0">
            <a:latin typeface="Times New Roman" panose="02020603050405020304" pitchFamily="18" charset="0"/>
            <a:cs typeface="Times New Roman" panose="02020603050405020304" pitchFamily="18" charset="0"/>
          </a:endParaRPr>
        </a:p>
      </dsp:txBody>
      <dsp:txXfrm>
        <a:off x="59399" y="99921"/>
        <a:ext cx="5074022" cy="1098002"/>
      </dsp:txXfrm>
    </dsp:sp>
  </dsp:spTree>
</dsp:drawing>
</file>

<file path=ppt/diagrams/drawing7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2C16900-D011-455A-B5DD-400AF9173A4B}">
      <dsp:nvSpPr>
        <dsp:cNvPr id="0" name=""/>
        <dsp:cNvSpPr/>
      </dsp:nvSpPr>
      <dsp:spPr>
        <a:xfrm>
          <a:off x="0" y="3944"/>
          <a:ext cx="11914907" cy="6545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CONJUGATE EYE MOVEMENTS</a:t>
          </a:r>
          <a:endParaRPr lang="en-US" sz="2000" kern="1200" dirty="0">
            <a:latin typeface="Times New Roman" panose="02020603050405020304" pitchFamily="18" charset="0"/>
            <a:cs typeface="Times New Roman" panose="02020603050405020304" pitchFamily="18" charset="0"/>
          </a:endParaRPr>
        </a:p>
      </dsp:txBody>
      <dsp:txXfrm>
        <a:off x="31953" y="35897"/>
        <a:ext cx="11851001" cy="590654"/>
      </dsp:txXfrm>
    </dsp:sp>
    <dsp:sp modelId="{11E5C398-6000-4606-9618-EEC842C978FE}">
      <dsp:nvSpPr>
        <dsp:cNvPr id="0" name=""/>
        <dsp:cNvSpPr/>
      </dsp:nvSpPr>
      <dsp:spPr>
        <a:xfrm>
          <a:off x="0" y="658504"/>
          <a:ext cx="11914907" cy="39049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8298"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Binocular movements in which the two eyes move synchronously and symmetrically in the same direction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endParaRPr lang="en-US" sz="2000" kern="1200" dirty="0">
            <a:latin typeface="Times New Roman" panose="02020603050405020304" pitchFamily="18" charset="0"/>
            <a:cs typeface="Times New Roman" panose="02020603050405020304" pitchFamily="18" charset="0"/>
          </a:endParaRPr>
        </a:p>
      </dsp:txBody>
      <dsp:txXfrm>
        <a:off x="0" y="658504"/>
        <a:ext cx="11914907" cy="390496"/>
      </dsp:txXfrm>
    </dsp:sp>
  </dsp:spTree>
</dsp:drawing>
</file>

<file path=ppt/diagrams/drawing7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89413F7-C8A2-433B-BD38-A2EA1B5F63CA}">
      <dsp:nvSpPr>
        <dsp:cNvPr id="0" name=""/>
        <dsp:cNvSpPr/>
      </dsp:nvSpPr>
      <dsp:spPr>
        <a:xfrm rot="5400000">
          <a:off x="5963545" y="-4040633"/>
          <a:ext cx="1909808" cy="999107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anose="02020603050405020304" pitchFamily="18" charset="0"/>
              <a:cs typeface="Times New Roman" panose="02020603050405020304" pitchFamily="18" charset="0"/>
            </a:rPr>
            <a:t>The function is to place the object of interest on the fovea </a:t>
          </a:r>
          <a:r>
            <a:rPr lang="en-US" sz="1800" u="sng" kern="1200" dirty="0" smtClean="0">
              <a:latin typeface="Times New Roman" panose="02020603050405020304" pitchFamily="18" charset="0"/>
              <a:cs typeface="Times New Roman" panose="02020603050405020304" pitchFamily="18" charset="0"/>
            </a:rPr>
            <a:t>rapidly</a:t>
          </a:r>
          <a:r>
            <a:rPr lang="en-US" sz="1800" kern="1200" dirty="0" smtClean="0">
              <a:latin typeface="Times New Roman" panose="02020603050405020304" pitchFamily="18" charset="0"/>
              <a:cs typeface="Times New Roman" panose="02020603050405020304" pitchFamily="18" charset="0"/>
            </a:rPr>
            <a:t> or to move the eyes from one object to another. This can be done voluntarily or it can occur as a reflex triggered by the presence of an object in the peripheral visual field. Voluntary saccades are similar to the gunnery system of rapidly locating a moving target</a:t>
          </a:r>
          <a:endParaRPr lang="en-US" sz="1800"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anose="02020603050405020304" pitchFamily="18" charset="0"/>
              <a:cs typeface="Times New Roman" panose="02020603050405020304" pitchFamily="18" charset="0"/>
            </a:rPr>
            <a:t>The pathway originates in the </a:t>
          </a:r>
          <a:r>
            <a:rPr lang="en-US" sz="1800" b="1" u="sng" kern="1200" dirty="0" smtClean="0">
              <a:latin typeface="Times New Roman" panose="02020603050405020304" pitchFamily="18" charset="0"/>
              <a:cs typeface="Times New Roman" panose="02020603050405020304" pitchFamily="18" charset="0"/>
            </a:rPr>
            <a:t>frontal motor area</a:t>
          </a:r>
          <a:r>
            <a:rPr lang="en-US" sz="1800" kern="1200" dirty="0" smtClean="0">
              <a:latin typeface="Times New Roman" panose="02020603050405020304" pitchFamily="18" charset="0"/>
              <a:cs typeface="Times New Roman" panose="02020603050405020304" pitchFamily="18" charset="0"/>
            </a:rPr>
            <a:t>. From there, </a:t>
          </a:r>
          <a:r>
            <a:rPr lang="en-US" sz="1800" kern="1200" dirty="0" err="1" smtClean="0">
              <a:latin typeface="Times New Roman" panose="02020603050405020304" pitchFamily="18" charset="0"/>
              <a:cs typeface="Times New Roman" panose="02020603050405020304" pitchFamily="18" charset="0"/>
            </a:rPr>
            <a:t>fibres</a:t>
          </a:r>
          <a:r>
            <a:rPr lang="en-US" sz="1800" kern="1200" dirty="0" smtClean="0">
              <a:latin typeface="Times New Roman" panose="02020603050405020304" pitchFamily="18" charset="0"/>
              <a:cs typeface="Times New Roman" panose="02020603050405020304" pitchFamily="18" charset="0"/>
            </a:rPr>
            <a:t> pass to the </a:t>
          </a:r>
          <a:r>
            <a:rPr lang="en-US" sz="1400" b="1" u="sng" kern="1200" dirty="0" smtClean="0">
              <a:latin typeface="Times New Roman" panose="02020603050405020304" pitchFamily="18" charset="0"/>
              <a:cs typeface="Times New Roman" panose="02020603050405020304" pitchFamily="18" charset="0"/>
            </a:rPr>
            <a:t>CONTRALATERAL</a:t>
          </a:r>
          <a:r>
            <a:rPr lang="en-US" sz="1800" kern="1200" dirty="0" smtClean="0">
              <a:latin typeface="Times New Roman" panose="02020603050405020304" pitchFamily="18" charset="0"/>
              <a:cs typeface="Times New Roman" panose="02020603050405020304" pitchFamily="18" charset="0"/>
            </a:rPr>
            <a:t> </a:t>
          </a:r>
          <a:r>
            <a:rPr lang="en-US" sz="1800" b="1" u="sng" kern="1200" dirty="0" smtClean="0">
              <a:latin typeface="Times New Roman" panose="02020603050405020304" pitchFamily="18" charset="0"/>
              <a:cs typeface="Times New Roman" panose="02020603050405020304" pitchFamily="18" charset="0"/>
            </a:rPr>
            <a:t>horizontal gaze </a:t>
          </a:r>
          <a:r>
            <a:rPr lang="en-US" sz="1800" b="1" u="sng" kern="1200" dirty="0" err="1" smtClean="0">
              <a:latin typeface="Times New Roman" panose="02020603050405020304" pitchFamily="18" charset="0"/>
              <a:cs typeface="Times New Roman" panose="02020603050405020304" pitchFamily="18" charset="0"/>
            </a:rPr>
            <a:t>centre</a:t>
          </a:r>
          <a:r>
            <a:rPr lang="en-US" sz="1800" b="1" u="sng" kern="1200" dirty="0" smtClean="0">
              <a:latin typeface="Times New Roman" panose="02020603050405020304" pitchFamily="18" charset="0"/>
              <a:cs typeface="Times New Roman" panose="02020603050405020304" pitchFamily="18" charset="0"/>
            </a:rPr>
            <a:t> in the pontine </a:t>
          </a:r>
          <a:r>
            <a:rPr lang="en-US" sz="1800" b="1" u="sng" kern="1200" dirty="0" err="1" smtClean="0">
              <a:latin typeface="Times New Roman" panose="02020603050405020304" pitchFamily="18" charset="0"/>
              <a:cs typeface="Times New Roman" panose="02020603050405020304" pitchFamily="18" charset="0"/>
            </a:rPr>
            <a:t>paramedian</a:t>
          </a:r>
          <a:r>
            <a:rPr lang="en-US" sz="1800" b="1" u="sng" kern="1200" dirty="0" smtClean="0">
              <a:latin typeface="Times New Roman" panose="02020603050405020304" pitchFamily="18" charset="0"/>
              <a:cs typeface="Times New Roman" panose="02020603050405020304" pitchFamily="18" charset="0"/>
            </a:rPr>
            <a:t> reticular formation (PPRF</a:t>
          </a:r>
          <a:r>
            <a:rPr lang="en-US" sz="1800" u="sng" kern="1200" dirty="0" smtClean="0">
              <a:latin typeface="Times New Roman" panose="02020603050405020304" pitchFamily="18" charset="0"/>
              <a:cs typeface="Times New Roman" panose="02020603050405020304" pitchFamily="18" charset="0"/>
            </a:rPr>
            <a:t>).</a:t>
          </a:r>
          <a:r>
            <a:rPr lang="en-US" sz="1800" u="none" kern="1200" dirty="0" smtClean="0">
              <a:latin typeface="Times New Roman" panose="02020603050405020304" pitchFamily="18" charset="0"/>
              <a:cs typeface="Times New Roman" panose="02020603050405020304" pitchFamily="18" charset="0"/>
            </a:rPr>
            <a:t> </a:t>
          </a:r>
          <a:r>
            <a:rPr lang="en-US" sz="1800" kern="1200" dirty="0" smtClean="0">
              <a:latin typeface="Times New Roman" panose="02020603050405020304" pitchFamily="18" charset="0"/>
              <a:cs typeface="Times New Roman" panose="02020603050405020304" pitchFamily="18" charset="0"/>
            </a:rPr>
            <a:t>The right frontal lobe controls saccades to the left and the left frontal lobe those to the right.</a:t>
          </a:r>
          <a:endParaRPr lang="en-US" sz="1800" kern="1200" dirty="0">
            <a:latin typeface="Times New Roman" panose="02020603050405020304" pitchFamily="18" charset="0"/>
            <a:cs typeface="Times New Roman" panose="02020603050405020304" pitchFamily="18" charset="0"/>
          </a:endParaRPr>
        </a:p>
      </dsp:txBody>
      <dsp:txXfrm rot="-5400000">
        <a:off x="1922913" y="93228"/>
        <a:ext cx="9897845" cy="1723350"/>
      </dsp:txXfrm>
    </dsp:sp>
    <dsp:sp modelId="{CB8CB170-B5CE-4E81-8F16-B62D4D7E7B00}">
      <dsp:nvSpPr>
        <dsp:cNvPr id="0" name=""/>
        <dsp:cNvSpPr/>
      </dsp:nvSpPr>
      <dsp:spPr>
        <a:xfrm>
          <a:off x="237" y="2289"/>
          <a:ext cx="1922675" cy="1968922"/>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SACCADIC MOVEMENTS</a:t>
          </a:r>
          <a:endParaRPr lang="en-US" sz="1800" kern="1200" dirty="0">
            <a:latin typeface="Times New Roman" panose="02020603050405020304" pitchFamily="18" charset="0"/>
            <a:cs typeface="Times New Roman" panose="02020603050405020304" pitchFamily="18" charset="0"/>
          </a:endParaRPr>
        </a:p>
      </dsp:txBody>
      <dsp:txXfrm>
        <a:off x="94094" y="96146"/>
        <a:ext cx="1734961" cy="1781208"/>
      </dsp:txXfrm>
    </dsp:sp>
    <dsp:sp modelId="{D77DC09D-CE4E-493A-B25B-F5B4A9C4E2D4}">
      <dsp:nvSpPr>
        <dsp:cNvPr id="0" name=""/>
        <dsp:cNvSpPr/>
      </dsp:nvSpPr>
      <dsp:spPr>
        <a:xfrm rot="5400000">
          <a:off x="6076680" y="-2113638"/>
          <a:ext cx="1620086" cy="10000480"/>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anose="02020603050405020304" pitchFamily="18" charset="0"/>
              <a:cs typeface="Times New Roman" panose="02020603050405020304" pitchFamily="18" charset="0"/>
            </a:rPr>
            <a:t>The function is to maintain fixation on the target once it has been located by the saccadic system. The stimulus is movement of the object near the fovea. The movements are </a:t>
          </a:r>
          <a:r>
            <a:rPr lang="en-US" sz="1800" u="sng" kern="1200" dirty="0" smtClean="0">
              <a:latin typeface="Times New Roman" panose="02020603050405020304" pitchFamily="18" charset="0"/>
              <a:cs typeface="Times New Roman" panose="02020603050405020304" pitchFamily="18" charset="0"/>
            </a:rPr>
            <a:t>slow and smooth</a:t>
          </a:r>
          <a:r>
            <a:rPr lang="en-US" sz="1800" kern="1200" dirty="0" smtClean="0">
              <a:latin typeface="Times New Roman" panose="02020603050405020304" pitchFamily="18" charset="0"/>
              <a:cs typeface="Times New Roman" panose="02020603050405020304" pitchFamily="18" charset="0"/>
            </a:rPr>
            <a:t>.</a:t>
          </a:r>
          <a:endParaRPr lang="en-US" sz="1800"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anose="02020603050405020304" pitchFamily="18" charset="0"/>
              <a:cs typeface="Times New Roman" panose="02020603050405020304" pitchFamily="18" charset="0"/>
            </a:rPr>
            <a:t>The pathway originates in </a:t>
          </a:r>
          <a:r>
            <a:rPr lang="en-US" sz="1800" b="1" u="sng" kern="1200" dirty="0" smtClean="0">
              <a:latin typeface="Times New Roman" panose="02020603050405020304" pitchFamily="18" charset="0"/>
              <a:cs typeface="Times New Roman" panose="02020603050405020304" pitchFamily="18" charset="0"/>
            </a:rPr>
            <a:t>occipital motor area</a:t>
          </a:r>
          <a:r>
            <a:rPr lang="en-US" sz="1800" kern="1200" dirty="0" smtClean="0">
              <a:latin typeface="Times New Roman" panose="02020603050405020304" pitchFamily="18" charset="0"/>
              <a:cs typeface="Times New Roman" panose="02020603050405020304" pitchFamily="18" charset="0"/>
            </a:rPr>
            <a:t>. The </a:t>
          </a:r>
          <a:r>
            <a:rPr lang="en-US" sz="1800" kern="1200" dirty="0" err="1" smtClean="0">
              <a:latin typeface="Times New Roman" panose="02020603050405020304" pitchFamily="18" charset="0"/>
              <a:cs typeface="Times New Roman" panose="02020603050405020304" pitchFamily="18" charset="0"/>
            </a:rPr>
            <a:t>fibres</a:t>
          </a:r>
          <a:r>
            <a:rPr lang="en-US" sz="1800" kern="1200" dirty="0" smtClean="0">
              <a:latin typeface="Times New Roman" panose="02020603050405020304" pitchFamily="18" charset="0"/>
              <a:cs typeface="Times New Roman" panose="02020603050405020304" pitchFamily="18" charset="0"/>
            </a:rPr>
            <a:t>  then descend and terminate </a:t>
          </a:r>
          <a:r>
            <a:rPr lang="en-US" sz="1600" b="1" u="sng" kern="1200" dirty="0" smtClean="0">
              <a:latin typeface="Times New Roman" panose="02020603050405020304" pitchFamily="18" charset="0"/>
              <a:cs typeface="Times New Roman" panose="02020603050405020304" pitchFamily="18" charset="0"/>
            </a:rPr>
            <a:t>IPSILATERA</a:t>
          </a:r>
          <a:r>
            <a:rPr lang="en-US" sz="1600" b="1" kern="1200" dirty="0" smtClean="0">
              <a:latin typeface="Times New Roman" panose="02020603050405020304" pitchFamily="18" charset="0"/>
              <a:cs typeface="Times New Roman" panose="02020603050405020304" pitchFamily="18" charset="0"/>
            </a:rPr>
            <a:t>L</a:t>
          </a:r>
          <a:r>
            <a:rPr lang="en-US" sz="1800" kern="1200" dirty="0" smtClean="0">
              <a:latin typeface="Times New Roman" panose="02020603050405020304" pitchFamily="18" charset="0"/>
              <a:cs typeface="Times New Roman" panose="02020603050405020304" pitchFamily="18" charset="0"/>
            </a:rPr>
            <a:t> horizontal gaze </a:t>
          </a:r>
          <a:r>
            <a:rPr lang="en-US" sz="1800" kern="1200" dirty="0" err="1" smtClean="0">
              <a:latin typeface="Times New Roman" panose="02020603050405020304" pitchFamily="18" charset="0"/>
              <a:cs typeface="Times New Roman" panose="02020603050405020304" pitchFamily="18" charset="0"/>
            </a:rPr>
            <a:t>centre</a:t>
          </a:r>
          <a:r>
            <a:rPr lang="en-US" sz="1800" kern="1200" dirty="0" smtClean="0">
              <a:latin typeface="Times New Roman" panose="02020603050405020304" pitchFamily="18" charset="0"/>
              <a:cs typeface="Times New Roman" panose="02020603050405020304" pitchFamily="18" charset="0"/>
            </a:rPr>
            <a:t> in the PPRF. The right occipital lobe therefore controls pursuits to the right and the left occipital lobe those to the left.</a:t>
          </a:r>
          <a:endParaRPr lang="en-US" sz="1800" kern="1200" dirty="0">
            <a:latin typeface="Times New Roman" panose="02020603050405020304" pitchFamily="18" charset="0"/>
            <a:cs typeface="Times New Roman" panose="02020603050405020304" pitchFamily="18" charset="0"/>
          </a:endParaRPr>
        </a:p>
      </dsp:txBody>
      <dsp:txXfrm rot="-5400000">
        <a:off x="1886483" y="2155645"/>
        <a:ext cx="9921394" cy="1461914"/>
      </dsp:txXfrm>
    </dsp:sp>
    <dsp:sp modelId="{5FF496FC-DCF9-4590-BDF0-263C957C4FC8}">
      <dsp:nvSpPr>
        <dsp:cNvPr id="0" name=""/>
        <dsp:cNvSpPr/>
      </dsp:nvSpPr>
      <dsp:spPr>
        <a:xfrm>
          <a:off x="237" y="2072532"/>
          <a:ext cx="1913953" cy="17111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SMOOTH PURSUIT MOVEMENTS</a:t>
          </a:r>
          <a:endParaRPr lang="en-US" sz="1800" kern="1200" dirty="0">
            <a:latin typeface="Times New Roman" panose="02020603050405020304" pitchFamily="18" charset="0"/>
            <a:cs typeface="Times New Roman" panose="02020603050405020304" pitchFamily="18" charset="0"/>
          </a:endParaRPr>
        </a:p>
      </dsp:txBody>
      <dsp:txXfrm>
        <a:off x="83769" y="2156064"/>
        <a:ext cx="1746889" cy="1544104"/>
      </dsp:txXfrm>
    </dsp:sp>
    <dsp:sp modelId="{F2AAFA85-2822-47AD-9AFA-B8120A83BC34}">
      <dsp:nvSpPr>
        <dsp:cNvPr id="0" name=""/>
        <dsp:cNvSpPr/>
      </dsp:nvSpPr>
      <dsp:spPr>
        <a:xfrm rot="5400000">
          <a:off x="6272518" y="-463803"/>
          <a:ext cx="1257246" cy="1002678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anose="02020603050405020304" pitchFamily="18" charset="0"/>
              <a:cs typeface="Times New Roman" panose="02020603050405020304" pitchFamily="18" charset="0"/>
            </a:rPr>
            <a:t>The function is to maintain eye position with respect to any changes of the head and body as a whole</a:t>
          </a:r>
          <a:endParaRPr lang="en-US" sz="1800" kern="1200" dirty="0">
            <a:latin typeface="Times New Roman" panose="02020603050405020304" pitchFamily="18" charset="0"/>
            <a:cs typeface="Times New Roman" panose="02020603050405020304"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anose="02020603050405020304" pitchFamily="18" charset="0"/>
              <a:cs typeface="Times New Roman" panose="02020603050405020304" pitchFamily="18" charset="0"/>
            </a:rPr>
            <a:t>The pathway originates in the labyrinths and proprioceptors in the neck muscles which derive information concerning head and neck movements. Afferent </a:t>
          </a:r>
          <a:r>
            <a:rPr lang="en-US" sz="1800" kern="1200" dirty="0" err="1" smtClean="0">
              <a:latin typeface="Times New Roman" panose="02020603050405020304" pitchFamily="18" charset="0"/>
              <a:cs typeface="Times New Roman" panose="02020603050405020304" pitchFamily="18" charset="0"/>
            </a:rPr>
            <a:t>fibres</a:t>
          </a:r>
          <a:r>
            <a:rPr lang="en-US" sz="1800" kern="1200" dirty="0" smtClean="0">
              <a:latin typeface="Times New Roman" panose="02020603050405020304" pitchFamily="18" charset="0"/>
              <a:cs typeface="Times New Roman" panose="02020603050405020304" pitchFamily="18" charset="0"/>
            </a:rPr>
            <a:t> synapse in the vestibular nucleus and pass to the horizontal gaze </a:t>
          </a:r>
          <a:r>
            <a:rPr lang="en-US" sz="1800" kern="1200" dirty="0" err="1" smtClean="0">
              <a:latin typeface="Times New Roman" panose="02020603050405020304" pitchFamily="18" charset="0"/>
              <a:cs typeface="Times New Roman" panose="02020603050405020304" pitchFamily="18" charset="0"/>
            </a:rPr>
            <a:t>centre</a:t>
          </a:r>
          <a:r>
            <a:rPr lang="en-US" sz="1800" kern="1200" dirty="0" smtClean="0">
              <a:latin typeface="Times New Roman" panose="02020603050405020304" pitchFamily="18" charset="0"/>
              <a:cs typeface="Times New Roman" panose="02020603050405020304" pitchFamily="18" charset="0"/>
            </a:rPr>
            <a:t> in the PPRF</a:t>
          </a:r>
          <a:endParaRPr lang="en-US" sz="1800" kern="1200" dirty="0">
            <a:latin typeface="Times New Roman" panose="02020603050405020304" pitchFamily="18" charset="0"/>
            <a:cs typeface="Times New Roman" panose="02020603050405020304" pitchFamily="18" charset="0"/>
          </a:endParaRPr>
        </a:p>
      </dsp:txBody>
      <dsp:txXfrm rot="-5400000">
        <a:off x="1887749" y="3982340"/>
        <a:ext cx="9965411" cy="1134498"/>
      </dsp:txXfrm>
    </dsp:sp>
    <dsp:sp modelId="{DFB90EBE-B94F-4FCE-8D09-3153C302510C}">
      <dsp:nvSpPr>
        <dsp:cNvPr id="0" name=""/>
        <dsp:cNvSpPr/>
      </dsp:nvSpPr>
      <dsp:spPr>
        <a:xfrm>
          <a:off x="237" y="3864447"/>
          <a:ext cx="1887512" cy="1370281"/>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34290" rIns="68580" bIns="34290" numCol="1" spcCol="1270" anchor="ctr" anchorCtr="0">
          <a:noAutofit/>
        </a:bodyPr>
        <a:lstStyle/>
        <a:p>
          <a:pPr lvl="0" algn="ctr" defTabSz="800100">
            <a:lnSpc>
              <a:spcPct val="90000"/>
            </a:lnSpc>
            <a:spcBef>
              <a:spcPct val="0"/>
            </a:spcBef>
            <a:spcAft>
              <a:spcPct val="35000"/>
            </a:spcAft>
          </a:pPr>
          <a:r>
            <a:rPr lang="en-US" sz="1800" kern="1200" dirty="0" smtClean="0">
              <a:latin typeface="Times New Roman" panose="02020603050405020304" pitchFamily="18" charset="0"/>
              <a:cs typeface="Times New Roman" panose="02020603050405020304" pitchFamily="18" charset="0"/>
            </a:rPr>
            <a:t>NON-OPTICAL (VESTIBULAR) REFLEXES</a:t>
          </a:r>
          <a:endParaRPr lang="en-US" sz="1800" kern="1200" dirty="0">
            <a:latin typeface="Times New Roman" panose="02020603050405020304" pitchFamily="18" charset="0"/>
            <a:cs typeface="Times New Roman" panose="02020603050405020304" pitchFamily="18" charset="0"/>
          </a:endParaRPr>
        </a:p>
      </dsp:txBody>
      <dsp:txXfrm>
        <a:off x="67129" y="3931339"/>
        <a:ext cx="1753728" cy="1236497"/>
      </dsp:txXfrm>
    </dsp:sp>
  </dsp:spTree>
</dsp:drawing>
</file>

<file path=ppt/diagrams/drawing7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6AFF79C-AE11-410D-997F-4053831D3D55}">
      <dsp:nvSpPr>
        <dsp:cNvPr id="0" name=""/>
        <dsp:cNvSpPr/>
      </dsp:nvSpPr>
      <dsp:spPr>
        <a:xfrm>
          <a:off x="0" y="2291"/>
          <a:ext cx="11194471" cy="1029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a:lnSpc>
              <a:spcPct val="90000"/>
            </a:lnSpc>
            <a:spcBef>
              <a:spcPct val="0"/>
            </a:spcBef>
            <a:spcAft>
              <a:spcPct val="35000"/>
            </a:spcAft>
          </a:pPr>
          <a:r>
            <a:rPr lang="en-US" sz="2800" kern="1200" dirty="0" smtClean="0">
              <a:latin typeface="Times New Roman" panose="02020603050405020304" pitchFamily="18" charset="0"/>
              <a:cs typeface="Times New Roman" panose="02020603050405020304" pitchFamily="18" charset="0"/>
            </a:rPr>
            <a:t>HORIZONTAL EYE MOVEMENTS</a:t>
          </a:r>
          <a:endParaRPr lang="en-US" sz="2800" kern="1200" dirty="0">
            <a:latin typeface="Times New Roman" panose="02020603050405020304" pitchFamily="18" charset="0"/>
            <a:cs typeface="Times New Roman" panose="02020603050405020304" pitchFamily="18" charset="0"/>
          </a:endParaRPr>
        </a:p>
      </dsp:txBody>
      <dsp:txXfrm>
        <a:off x="50261" y="52552"/>
        <a:ext cx="11093949" cy="929078"/>
      </dsp:txXfrm>
    </dsp:sp>
  </dsp:spTree>
</dsp:drawing>
</file>

<file path=ppt/diagrams/drawing7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F168A85-9C27-44D2-830F-D6FFA4F4E064}">
      <dsp:nvSpPr>
        <dsp:cNvPr id="0" name=""/>
        <dsp:cNvSpPr/>
      </dsp:nvSpPr>
      <dsp:spPr>
        <a:xfrm>
          <a:off x="0" y="25204"/>
          <a:ext cx="11804071" cy="95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HORIZONTAL EYE MOVEMENTS</a:t>
          </a:r>
          <a:endParaRPr lang="en-US" sz="2000" kern="1200" dirty="0">
            <a:latin typeface="Times New Roman" panose="02020603050405020304" pitchFamily="18" charset="0"/>
            <a:cs typeface="Times New Roman" panose="02020603050405020304" pitchFamily="18" charset="0"/>
          </a:endParaRPr>
        </a:p>
      </dsp:txBody>
      <dsp:txXfrm>
        <a:off x="46606" y="71810"/>
        <a:ext cx="11710859" cy="861508"/>
      </dsp:txXfrm>
    </dsp:sp>
    <dsp:sp modelId="{638971FA-678D-477F-8818-C818E6D7EDF3}">
      <dsp:nvSpPr>
        <dsp:cNvPr id="0" name=""/>
        <dsp:cNvSpPr/>
      </dsp:nvSpPr>
      <dsp:spPr>
        <a:xfrm>
          <a:off x="0" y="979924"/>
          <a:ext cx="11804071" cy="1909938"/>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477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Horizontal eye movements are generated from the horizontal gaze </a:t>
          </a:r>
          <a:r>
            <a:rPr lang="en-US" sz="2000" kern="1200" dirty="0" err="1" smtClean="0">
              <a:latin typeface="Times New Roman" panose="02020603050405020304" pitchFamily="18" charset="0"/>
              <a:cs typeface="Times New Roman" panose="02020603050405020304" pitchFamily="18" charset="0"/>
            </a:rPr>
            <a:t>centre</a:t>
          </a:r>
          <a:r>
            <a:rPr lang="en-US" sz="2000" kern="1200" dirty="0" smtClean="0">
              <a:latin typeface="Times New Roman" panose="02020603050405020304" pitchFamily="18" charset="0"/>
              <a:cs typeface="Times New Roman" panose="02020603050405020304" pitchFamily="18" charset="0"/>
            </a:rPr>
            <a:t> in the PPRF. From here the output is to the ipsilateral 6</a:t>
          </a:r>
          <a:r>
            <a:rPr lang="en-US" sz="2000" kern="1200" baseline="30000" dirty="0" smtClean="0">
              <a:latin typeface="Times New Roman" panose="02020603050405020304" pitchFamily="18" charset="0"/>
              <a:cs typeface="Times New Roman" panose="02020603050405020304" pitchFamily="18" charset="0"/>
            </a:rPr>
            <a:t>th</a:t>
          </a:r>
          <a:r>
            <a:rPr lang="en-US" sz="2000" kern="1200" dirty="0" smtClean="0">
              <a:latin typeface="Times New Roman" panose="02020603050405020304" pitchFamily="18" charset="0"/>
              <a:cs typeface="Times New Roman" panose="02020603050405020304" pitchFamily="18" charset="0"/>
            </a:rPr>
            <a:t> nerve nucleus to abduct the ipsilateral eye.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To adduct the contralateral eye, </a:t>
          </a:r>
          <a:r>
            <a:rPr lang="en-US" sz="2000" kern="1200" dirty="0" err="1" smtClean="0">
              <a:latin typeface="Times New Roman" panose="02020603050405020304" pitchFamily="18" charset="0"/>
              <a:cs typeface="Times New Roman" panose="02020603050405020304" pitchFamily="18" charset="0"/>
            </a:rPr>
            <a:t>fibres</a:t>
          </a:r>
          <a:r>
            <a:rPr lang="en-US" sz="2000" kern="1200" dirty="0" smtClean="0">
              <a:latin typeface="Times New Roman" panose="02020603050405020304" pitchFamily="18" charset="0"/>
              <a:cs typeface="Times New Roman" panose="02020603050405020304" pitchFamily="18" charset="0"/>
            </a:rPr>
            <a:t> from PPRF also cross the pons and pass up the medial longitudinal fasciculus (MLF) to the contralateral medial rectus nucleus in the 3</a:t>
          </a:r>
          <a:r>
            <a:rPr lang="en-US" sz="2000" kern="1200" baseline="30000" dirty="0" smtClean="0">
              <a:latin typeface="Times New Roman" panose="02020603050405020304" pitchFamily="18" charset="0"/>
              <a:cs typeface="Times New Roman" panose="02020603050405020304" pitchFamily="18" charset="0"/>
            </a:rPr>
            <a:t>rd</a:t>
          </a:r>
          <a:r>
            <a:rPr lang="en-US" sz="2000" kern="1200" dirty="0" smtClean="0">
              <a:latin typeface="Times New Roman" panose="02020603050405020304" pitchFamily="18" charset="0"/>
              <a:cs typeface="Times New Roman" panose="02020603050405020304" pitchFamily="18" charset="0"/>
            </a:rPr>
            <a:t>  nerve complex, which also receives independent descending input from the </a:t>
          </a:r>
          <a:r>
            <a:rPr lang="en-US" sz="2000" kern="1200" dirty="0" err="1" smtClean="0">
              <a:latin typeface="Times New Roman" panose="02020603050405020304" pitchFamily="18" charset="0"/>
              <a:cs typeface="Times New Roman" panose="02020603050405020304" pitchFamily="18" charset="0"/>
            </a:rPr>
            <a:t>vergence</a:t>
          </a:r>
          <a:r>
            <a:rPr lang="en-US" sz="2000" kern="1200" dirty="0" smtClean="0">
              <a:latin typeface="Times New Roman" panose="02020603050405020304" pitchFamily="18" charset="0"/>
              <a:cs typeface="Times New Roman" panose="02020603050405020304" pitchFamily="18" charset="0"/>
            </a:rPr>
            <a:t> control </a:t>
          </a:r>
          <a:r>
            <a:rPr lang="en-US" sz="2000" kern="1200" dirty="0" smtClean="0">
              <a:latin typeface="Times New Roman" panose="02020603050405020304" pitchFamily="18" charset="0"/>
              <a:cs typeface="Times New Roman" panose="02020603050405020304" pitchFamily="18" charset="0"/>
            </a:rPr>
            <a:t>centers</a:t>
          </a:r>
          <a:r>
            <a:rPr lang="en-US" sz="2000" kern="1200" dirty="0" smtClean="0">
              <a:latin typeface="Times New Roman" panose="02020603050405020304" pitchFamily="18" charset="0"/>
              <a:cs typeface="Times New Roman" panose="02020603050405020304" pitchFamily="18" charset="0"/>
            </a:rPr>
            <a:t>. Stimulation of the PPRF on one side therefore causes a conjugate movement of the eyes to the same side.  </a:t>
          </a:r>
          <a:endParaRPr lang="en-US" sz="2000" kern="1200" dirty="0">
            <a:latin typeface="Times New Roman" panose="02020603050405020304" pitchFamily="18" charset="0"/>
            <a:cs typeface="Times New Roman" panose="02020603050405020304" pitchFamily="18" charset="0"/>
          </a:endParaRPr>
        </a:p>
      </dsp:txBody>
      <dsp:txXfrm>
        <a:off x="0" y="979924"/>
        <a:ext cx="11804071" cy="1909938"/>
      </dsp:txXfrm>
    </dsp:sp>
    <dsp:sp modelId="{DBF477A9-08CB-474D-B7BD-9FADA002AF53}">
      <dsp:nvSpPr>
        <dsp:cNvPr id="0" name=""/>
        <dsp:cNvSpPr/>
      </dsp:nvSpPr>
      <dsp:spPr>
        <a:xfrm>
          <a:off x="0" y="2889863"/>
          <a:ext cx="11804071" cy="95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Gaze palsies caused by </a:t>
          </a:r>
          <a:r>
            <a:rPr lang="en-US" sz="2000" kern="1200" dirty="0" err="1" smtClean="0">
              <a:latin typeface="Times New Roman" panose="02020603050405020304" pitchFamily="18" charset="0"/>
              <a:cs typeface="Times New Roman" panose="02020603050405020304" pitchFamily="18" charset="0"/>
            </a:rPr>
            <a:t>supranuclear</a:t>
          </a:r>
          <a:r>
            <a:rPr lang="en-US" sz="2000" kern="1200" dirty="0" smtClean="0">
              <a:latin typeface="Times New Roman" panose="02020603050405020304" pitchFamily="18" charset="0"/>
              <a:cs typeface="Times New Roman" panose="02020603050405020304" pitchFamily="18" charset="0"/>
            </a:rPr>
            <a:t> lesions are characterized by absence of diplopia and normal                                </a:t>
          </a:r>
          <a:r>
            <a:rPr lang="en-US" sz="2000" kern="1200" dirty="0" err="1" smtClean="0">
              <a:latin typeface="Times New Roman" panose="02020603050405020304" pitchFamily="18" charset="0"/>
              <a:cs typeface="Times New Roman" panose="02020603050405020304" pitchFamily="18" charset="0"/>
            </a:rPr>
            <a:t>vestibulo</a:t>
          </a:r>
          <a:r>
            <a:rPr lang="en-US" sz="2000" kern="1200" dirty="0" smtClean="0">
              <a:latin typeface="Times New Roman" panose="02020603050405020304" pitchFamily="18" charset="0"/>
              <a:cs typeface="Times New Roman" panose="02020603050405020304" pitchFamily="18" charset="0"/>
            </a:rPr>
            <a:t>-ocular reflexes </a:t>
          </a:r>
          <a:endParaRPr lang="en-US" sz="2000" kern="1200" dirty="0">
            <a:latin typeface="Times New Roman" panose="02020603050405020304" pitchFamily="18" charset="0"/>
            <a:cs typeface="Times New Roman" panose="02020603050405020304" pitchFamily="18" charset="0"/>
          </a:endParaRPr>
        </a:p>
      </dsp:txBody>
      <dsp:txXfrm>
        <a:off x="46606" y="2936469"/>
        <a:ext cx="11710859" cy="861508"/>
      </dsp:txXfrm>
    </dsp:sp>
    <dsp:sp modelId="{2C58843F-9306-41B3-BA58-228CCB8A29BC}">
      <dsp:nvSpPr>
        <dsp:cNvPr id="0" name=""/>
        <dsp:cNvSpPr/>
      </dsp:nvSpPr>
      <dsp:spPr>
        <a:xfrm>
          <a:off x="0" y="3991463"/>
          <a:ext cx="11804071" cy="9547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Loss of normal horizontal eye movements occurs when the PPRF is disrupted</a:t>
          </a:r>
          <a:endParaRPr lang="en-US" sz="2000" kern="1200" dirty="0">
            <a:latin typeface="Times New Roman" panose="02020603050405020304" pitchFamily="18" charset="0"/>
            <a:cs typeface="Times New Roman" panose="02020603050405020304" pitchFamily="18" charset="0"/>
          </a:endParaRPr>
        </a:p>
      </dsp:txBody>
      <dsp:txXfrm>
        <a:off x="46606" y="4038069"/>
        <a:ext cx="11710859" cy="861508"/>
      </dsp:txXfrm>
    </dsp:sp>
    <dsp:sp modelId="{DF822813-DD6C-43FD-BCDA-1F0EC7DAE4E6}">
      <dsp:nvSpPr>
        <dsp:cNvPr id="0" name=""/>
        <dsp:cNvSpPr/>
      </dsp:nvSpPr>
      <dsp:spPr>
        <a:xfrm>
          <a:off x="0" y="4946183"/>
          <a:ext cx="11804071" cy="116126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477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1. Lesions of PPRF give rise to ipsilateral horizontal gaze palsies</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2. Lesions of MLF are responsible for the clinical syndrome of </a:t>
          </a:r>
          <a:r>
            <a:rPr lang="en-US" sz="2000" kern="1200" dirty="0" err="1" smtClean="0">
              <a:latin typeface="Times New Roman" panose="02020603050405020304" pitchFamily="18" charset="0"/>
              <a:cs typeface="Times New Roman" panose="02020603050405020304" pitchFamily="18" charset="0"/>
            </a:rPr>
            <a:t>internuclear</a:t>
          </a: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ophthalmoplegia</a:t>
          </a:r>
          <a:r>
            <a:rPr lang="en-US" sz="2000" kern="1200" dirty="0" smtClean="0">
              <a:latin typeface="Times New Roman" panose="02020603050405020304" pitchFamily="18" charset="0"/>
              <a:cs typeface="Times New Roman" panose="02020603050405020304" pitchFamily="18" charset="0"/>
            </a:rPr>
            <a:t>  (INO) characterized by defective adduction of the ipsilateral eye and ataxic nystagmus of the contralateral abducting eye. Convergence of the two eyes is usually normal </a:t>
          </a:r>
          <a:endParaRPr lang="en-US" sz="2000" kern="1200" dirty="0">
            <a:latin typeface="Times New Roman" panose="02020603050405020304" pitchFamily="18" charset="0"/>
            <a:cs typeface="Times New Roman" panose="02020603050405020304" pitchFamily="18" charset="0"/>
          </a:endParaRPr>
        </a:p>
      </dsp:txBody>
      <dsp:txXfrm>
        <a:off x="0" y="4946183"/>
        <a:ext cx="11804071" cy="1161269"/>
      </dsp:txXfrm>
    </dsp:sp>
  </dsp:spTree>
</dsp:drawing>
</file>

<file path=ppt/diagrams/drawing7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158EC38-B8A3-4CEF-8CB7-0735489C286C}">
      <dsp:nvSpPr>
        <dsp:cNvPr id="0" name=""/>
        <dsp:cNvSpPr/>
      </dsp:nvSpPr>
      <dsp:spPr>
        <a:xfrm>
          <a:off x="0" y="645"/>
          <a:ext cx="10917381" cy="660494"/>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rtl="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Lesions of MLF- </a:t>
          </a:r>
          <a:r>
            <a:rPr lang="en-US" sz="2400" kern="1200" dirty="0" err="1" smtClean="0">
              <a:latin typeface="Times New Roman" panose="02020603050405020304" pitchFamily="18" charset="0"/>
              <a:cs typeface="Times New Roman" panose="02020603050405020304" pitchFamily="18" charset="0"/>
            </a:rPr>
            <a:t>Internuclear</a:t>
          </a:r>
          <a:r>
            <a:rPr lang="en-US" sz="2400" kern="1200" dirty="0" smtClean="0">
              <a:latin typeface="Times New Roman" panose="02020603050405020304" pitchFamily="18" charset="0"/>
              <a:cs typeface="Times New Roman" panose="02020603050405020304" pitchFamily="18" charset="0"/>
            </a:rPr>
            <a:t> </a:t>
          </a:r>
          <a:r>
            <a:rPr lang="en-US" sz="2400" kern="1200" dirty="0" err="1" smtClean="0">
              <a:latin typeface="Times New Roman" panose="02020603050405020304" pitchFamily="18" charset="0"/>
              <a:cs typeface="Times New Roman" panose="02020603050405020304" pitchFamily="18" charset="0"/>
            </a:rPr>
            <a:t>ophthalmoplegia</a:t>
          </a:r>
          <a:r>
            <a:rPr lang="en-US" sz="2400" kern="1200" dirty="0" smtClean="0">
              <a:latin typeface="Times New Roman" panose="02020603050405020304" pitchFamily="18" charset="0"/>
              <a:cs typeface="Times New Roman" panose="02020603050405020304" pitchFamily="18" charset="0"/>
            </a:rPr>
            <a:t> (INO)</a:t>
          </a:r>
          <a:endParaRPr lang="en-US" sz="1800" kern="1200" dirty="0"/>
        </a:p>
      </dsp:txBody>
      <dsp:txXfrm>
        <a:off x="32243" y="32888"/>
        <a:ext cx="10852895" cy="596008"/>
      </dsp:txXfrm>
    </dsp:sp>
    <dsp:sp modelId="{F0F9C82F-70E7-4ECB-94A0-9AD7897BBBA6}">
      <dsp:nvSpPr>
        <dsp:cNvPr id="0" name=""/>
        <dsp:cNvSpPr/>
      </dsp:nvSpPr>
      <dsp:spPr>
        <a:xfrm>
          <a:off x="0" y="661139"/>
          <a:ext cx="10917381" cy="40501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6627" tIns="25400" rIns="142240" bIns="25400" numCol="1" spcCol="1270" anchor="t" anchorCtr="0">
          <a:noAutofit/>
        </a:bodyPr>
        <a:lstStyle/>
        <a:p>
          <a:pPr marL="228600" lvl="1" indent="-228600" algn="ctr" defTabSz="889000" rtl="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defective adduction of the ipsilateral eye and ataxic nystagmus of the contralateral abducting eye</a:t>
          </a:r>
          <a:r>
            <a:rPr lang="en-US" sz="1800" kern="1200" dirty="0" smtClean="0"/>
            <a:t/>
          </a:r>
          <a:br>
            <a:rPr lang="en-US" sz="1800" kern="1200" dirty="0" smtClean="0"/>
          </a:br>
          <a:endParaRPr lang="en-US" sz="1800" kern="1200" dirty="0"/>
        </a:p>
      </dsp:txBody>
      <dsp:txXfrm>
        <a:off x="0" y="661139"/>
        <a:ext cx="10917381" cy="405014"/>
      </dsp:txXfrm>
    </dsp:sp>
  </dsp:spTree>
</dsp:drawing>
</file>

<file path=ppt/diagrams/drawing7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6D4B8A3-88BA-427B-B585-43A480FB46BA}">
      <dsp:nvSpPr>
        <dsp:cNvPr id="0" name=""/>
        <dsp:cNvSpPr/>
      </dsp:nvSpPr>
      <dsp:spPr>
        <a:xfrm>
          <a:off x="0" y="2852"/>
          <a:ext cx="11845637" cy="69264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VERTICAL EYE MOVEMENTS</a:t>
          </a:r>
          <a:endParaRPr lang="en-US" sz="2000" kern="1200" dirty="0">
            <a:latin typeface="Times New Roman" panose="02020603050405020304" pitchFamily="18" charset="0"/>
            <a:cs typeface="Times New Roman" panose="02020603050405020304" pitchFamily="18" charset="0"/>
          </a:endParaRPr>
        </a:p>
      </dsp:txBody>
      <dsp:txXfrm>
        <a:off x="33812" y="36664"/>
        <a:ext cx="11778013" cy="625016"/>
      </dsp:txXfrm>
    </dsp:sp>
    <dsp:sp modelId="{7BA9103F-DD47-4D4B-AA45-F16EDAFBF30B}">
      <dsp:nvSpPr>
        <dsp:cNvPr id="0" name=""/>
        <dsp:cNvSpPr/>
      </dsp:nvSpPr>
      <dsp:spPr>
        <a:xfrm>
          <a:off x="0" y="695492"/>
          <a:ext cx="11845637" cy="122253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7609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Vertical eye movement are generated from the </a:t>
          </a:r>
          <a:r>
            <a:rPr lang="en-US" sz="2000" b="1" u="sng" kern="1200" dirty="0" smtClean="0">
              <a:latin typeface="Times New Roman" panose="02020603050405020304" pitchFamily="18" charset="0"/>
              <a:cs typeface="Times New Roman" panose="02020603050405020304" pitchFamily="18" charset="0"/>
            </a:rPr>
            <a:t>vertical gaze </a:t>
          </a:r>
          <a:r>
            <a:rPr lang="en-US" sz="2000" b="1" u="sng" kern="1200" dirty="0" err="1" smtClean="0">
              <a:latin typeface="Times New Roman" panose="02020603050405020304" pitchFamily="18" charset="0"/>
              <a:cs typeface="Times New Roman" panose="02020603050405020304" pitchFamily="18" charset="0"/>
            </a:rPr>
            <a:t>centre</a:t>
          </a:r>
          <a:r>
            <a:rPr lang="en-US" sz="2000" b="1" u="sng" kern="1200" dirty="0" smtClean="0">
              <a:latin typeface="Times New Roman" panose="02020603050405020304" pitchFamily="18" charset="0"/>
              <a:cs typeface="Times New Roman" panose="02020603050405020304" pitchFamily="18" charset="0"/>
            </a:rPr>
            <a:t> </a:t>
          </a:r>
          <a:r>
            <a:rPr lang="en-US" sz="2000" kern="1200" dirty="0" smtClean="0">
              <a:latin typeface="Times New Roman" panose="02020603050405020304" pitchFamily="18" charset="0"/>
              <a:cs typeface="Times New Roman" panose="02020603050405020304" pitchFamily="18" charset="0"/>
            </a:rPr>
            <a:t>known as the rostral interstitial nucleus of the MLF which lies in the mid-brain just posterior to the red nucleus.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From each vertical </a:t>
          </a:r>
          <a:r>
            <a:rPr lang="en-US" sz="2000" kern="1200" dirty="0" err="1" smtClean="0">
              <a:latin typeface="Times New Roman" panose="02020603050405020304" pitchFamily="18" charset="0"/>
              <a:cs typeface="Times New Roman" panose="02020603050405020304" pitchFamily="18" charset="0"/>
            </a:rPr>
            <a:t>centre</a:t>
          </a:r>
          <a:r>
            <a:rPr lang="en-US" sz="2000" kern="1200" dirty="0" smtClean="0">
              <a:latin typeface="Times New Roman" panose="02020603050405020304" pitchFamily="18" charset="0"/>
              <a:cs typeface="Times New Roman" panose="02020603050405020304" pitchFamily="18" charset="0"/>
            </a:rPr>
            <a:t>, impulses pass the nuclei of the eye muscles controlling vertical gaze in both eyes. </a:t>
          </a:r>
          <a:endParaRPr lang="en-US" sz="2000" kern="1200" dirty="0">
            <a:latin typeface="Times New Roman" panose="02020603050405020304" pitchFamily="18" charset="0"/>
            <a:cs typeface="Times New Roman" panose="02020603050405020304" pitchFamily="18" charset="0"/>
          </a:endParaRPr>
        </a:p>
      </dsp:txBody>
      <dsp:txXfrm>
        <a:off x="0" y="695492"/>
        <a:ext cx="11845637" cy="1222531"/>
      </dsp:txXfrm>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81D5134C-4709-458A-98B4-C7D571642AD1}">
      <dsp:nvSpPr>
        <dsp:cNvPr id="0" name=""/>
        <dsp:cNvSpPr/>
      </dsp:nvSpPr>
      <dsp:spPr>
        <a:xfrm rot="5400000">
          <a:off x="7630471" y="-3296155"/>
          <a:ext cx="754911" cy="753687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Around 3 imaginary axes that intersect at the center of rotation </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15000"/>
            </a:spcAft>
            <a:buChar char="••"/>
          </a:pPr>
          <a:r>
            <a:rPr lang="en-US" sz="1800" kern="1200" dirty="0" smtClean="0">
              <a:latin typeface="Times New Roman" pitchFamily="18" charset="0"/>
              <a:cs typeface="Times New Roman" pitchFamily="18" charset="0"/>
            </a:rPr>
            <a:t>VERTICAL (z), HORIZONTAL and SAGITAL AXIS</a:t>
          </a:r>
        </a:p>
      </dsp:txBody>
      <dsp:txXfrm rot="-5400000">
        <a:off x="4239491" y="131677"/>
        <a:ext cx="7500020" cy="681207"/>
      </dsp:txXfrm>
    </dsp:sp>
    <dsp:sp modelId="{289B6222-00BE-47E8-82C8-9228101BEF9B}">
      <dsp:nvSpPr>
        <dsp:cNvPr id="0" name=""/>
        <dsp:cNvSpPr/>
      </dsp:nvSpPr>
      <dsp:spPr>
        <a:xfrm>
          <a:off x="0" y="461"/>
          <a:ext cx="4239491" cy="94363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30480" rIns="60960" bIns="30480" numCol="1" spcCol="1270" anchor="ctr" anchorCtr="0">
          <a:noAutofit/>
        </a:bodyPr>
        <a:lstStyle/>
        <a:p>
          <a:pPr lvl="0" algn="ctr" defTabSz="711200">
            <a:lnSpc>
              <a:spcPct val="90000"/>
            </a:lnSpc>
            <a:spcBef>
              <a:spcPct val="0"/>
            </a:spcBef>
            <a:spcAft>
              <a:spcPct val="35000"/>
            </a:spcAft>
          </a:pPr>
          <a:r>
            <a:rPr lang="en-US" sz="1600" kern="1200" dirty="0" smtClean="0">
              <a:latin typeface="Times New Roman" pitchFamily="18" charset="0"/>
              <a:cs typeface="Times New Roman" pitchFamily="18" charset="0"/>
            </a:rPr>
            <a:t>EYE MOVEMENTS                                                  (ROTATION OF THE EYE GLOBE)                              </a:t>
          </a:r>
          <a:endParaRPr lang="en-US" sz="1600" kern="1200" dirty="0">
            <a:latin typeface="Times New Roman" pitchFamily="18" charset="0"/>
            <a:cs typeface="Times New Roman" pitchFamily="18" charset="0"/>
          </a:endParaRPr>
        </a:p>
      </dsp:txBody>
      <dsp:txXfrm>
        <a:off x="46065" y="46526"/>
        <a:ext cx="4147361" cy="851509"/>
      </dsp:txXfrm>
    </dsp:sp>
  </dsp:spTree>
</dsp:drawing>
</file>

<file path=ppt/diagrams/drawing8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D2CE821-0FBB-42BD-A5A9-95474404AC36}">
      <dsp:nvSpPr>
        <dsp:cNvPr id="0" name=""/>
        <dsp:cNvSpPr/>
      </dsp:nvSpPr>
      <dsp:spPr>
        <a:xfrm>
          <a:off x="0" y="32874"/>
          <a:ext cx="6151782" cy="823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UP-GAZE PALSY</a:t>
          </a:r>
          <a:endParaRPr lang="en-US" sz="2000" kern="1200" dirty="0">
            <a:latin typeface="Times New Roman" panose="02020603050405020304" pitchFamily="18" charset="0"/>
            <a:cs typeface="Times New Roman" panose="02020603050405020304" pitchFamily="18" charset="0"/>
          </a:endParaRPr>
        </a:p>
      </dsp:txBody>
      <dsp:txXfrm>
        <a:off x="40209" y="73083"/>
        <a:ext cx="6071364" cy="743262"/>
      </dsp:txXfrm>
    </dsp:sp>
    <dsp:sp modelId="{18E4889A-5A2E-42FA-8B9B-BCE9EE629536}">
      <dsp:nvSpPr>
        <dsp:cNvPr id="0" name=""/>
        <dsp:cNvSpPr/>
      </dsp:nvSpPr>
      <dsp:spPr>
        <a:xfrm>
          <a:off x="0" y="856554"/>
          <a:ext cx="6151782" cy="84249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531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Is typically caused by lesions involving the posterior commissure and characteristically occurs in Parinaud‘s dorsal mid-brain syndrome</a:t>
          </a:r>
          <a:endParaRPr lang="en-US" sz="2000" kern="1200" dirty="0">
            <a:latin typeface="Times New Roman" panose="02020603050405020304" pitchFamily="18" charset="0"/>
            <a:cs typeface="Times New Roman" panose="02020603050405020304" pitchFamily="18" charset="0"/>
          </a:endParaRPr>
        </a:p>
      </dsp:txBody>
      <dsp:txXfrm>
        <a:off x="0" y="856554"/>
        <a:ext cx="6151782" cy="842490"/>
      </dsp:txXfrm>
    </dsp:sp>
    <dsp:sp modelId="{F76A2894-F7FB-4197-B0D6-062220979621}">
      <dsp:nvSpPr>
        <dsp:cNvPr id="0" name=""/>
        <dsp:cNvSpPr/>
      </dsp:nvSpPr>
      <dsp:spPr>
        <a:xfrm>
          <a:off x="0" y="1699044"/>
          <a:ext cx="6151782" cy="823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DOWN-GAZE PALSY dorsal mid-brain syndrome</a:t>
          </a:r>
          <a:endParaRPr lang="en-US" sz="2000" kern="1200" dirty="0">
            <a:latin typeface="Times New Roman" panose="02020603050405020304" pitchFamily="18" charset="0"/>
            <a:cs typeface="Times New Roman" panose="02020603050405020304" pitchFamily="18" charset="0"/>
          </a:endParaRPr>
        </a:p>
      </dsp:txBody>
      <dsp:txXfrm>
        <a:off x="40209" y="1739253"/>
        <a:ext cx="6071364" cy="743262"/>
      </dsp:txXfrm>
    </dsp:sp>
    <dsp:sp modelId="{59E45565-CE1E-4DAB-9B93-600867B01F60}">
      <dsp:nvSpPr>
        <dsp:cNvPr id="0" name=""/>
        <dsp:cNvSpPr/>
      </dsp:nvSpPr>
      <dsp:spPr>
        <a:xfrm>
          <a:off x="0" y="2522724"/>
          <a:ext cx="6151782" cy="143451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95319"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Is less common and occurs when both sides of the mid-brain tegmentum posterior to the red nucleus are damaged.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Causes include cerebrovascular disease and Parkinson‘s disease</a:t>
          </a:r>
          <a:endParaRPr lang="en-US" sz="2000" kern="1200" dirty="0">
            <a:latin typeface="Times New Roman" panose="02020603050405020304" pitchFamily="18" charset="0"/>
            <a:cs typeface="Times New Roman" panose="02020603050405020304" pitchFamily="18" charset="0"/>
          </a:endParaRPr>
        </a:p>
      </dsp:txBody>
      <dsp:txXfrm>
        <a:off x="0" y="2522724"/>
        <a:ext cx="6151782" cy="1434510"/>
      </dsp:txXfrm>
    </dsp:sp>
  </dsp:spTree>
</dsp:drawing>
</file>

<file path=ppt/diagrams/drawing8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3B02D0-0793-4251-ABE0-B1F8A0D33E29}">
      <dsp:nvSpPr>
        <dsp:cNvPr id="0" name=""/>
        <dsp:cNvSpPr/>
      </dsp:nvSpPr>
      <dsp:spPr>
        <a:xfrm>
          <a:off x="0" y="433300"/>
          <a:ext cx="9144000" cy="15210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247650" tIns="247650" rIns="247650" bIns="247650" numCol="1" spcCol="1270" anchor="ctr" anchorCtr="0">
          <a:noAutofit/>
        </a:bodyPr>
        <a:lstStyle/>
        <a:p>
          <a:pPr lvl="0" algn="ctr" defTabSz="2889250" rtl="0">
            <a:lnSpc>
              <a:spcPct val="90000"/>
            </a:lnSpc>
            <a:spcBef>
              <a:spcPct val="0"/>
            </a:spcBef>
            <a:spcAft>
              <a:spcPct val="35000"/>
            </a:spcAft>
          </a:pPr>
          <a:r>
            <a:rPr lang="en-US" sz="6500" kern="1200" dirty="0" smtClean="0">
              <a:latin typeface="Times New Roman" panose="02020603050405020304" pitchFamily="18" charset="0"/>
              <a:cs typeface="Times New Roman" panose="02020603050405020304" pitchFamily="18" charset="0"/>
            </a:rPr>
            <a:t>NYSTAGMUS</a:t>
          </a:r>
          <a:endParaRPr lang="en-US" sz="6500" kern="1200" dirty="0">
            <a:latin typeface="Times New Roman" panose="02020603050405020304" pitchFamily="18" charset="0"/>
            <a:cs typeface="Times New Roman" panose="02020603050405020304" pitchFamily="18" charset="0"/>
          </a:endParaRPr>
        </a:p>
      </dsp:txBody>
      <dsp:txXfrm>
        <a:off x="74249" y="507549"/>
        <a:ext cx="8995502" cy="1372502"/>
      </dsp:txXfrm>
    </dsp:sp>
  </dsp:spTree>
</dsp:drawing>
</file>

<file path=ppt/diagrams/drawing8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EFC0C098-A8AF-45D7-8D74-85AEC5CA9254}">
      <dsp:nvSpPr>
        <dsp:cNvPr id="0" name=""/>
        <dsp:cNvSpPr/>
      </dsp:nvSpPr>
      <dsp:spPr>
        <a:xfrm>
          <a:off x="0" y="9894"/>
          <a:ext cx="11790219"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l"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Nystagmus is repetitive, involuntary, alternating back-and-forth (to-and-fro) movements (oscillation) of the eye</a:t>
          </a:r>
          <a:endParaRPr lang="en-US" sz="2000" kern="1200" dirty="0">
            <a:latin typeface="Times New Roman" panose="02020603050405020304" pitchFamily="18" charset="0"/>
            <a:cs typeface="Times New Roman" panose="02020603050405020304" pitchFamily="18" charset="0"/>
          </a:endParaRPr>
        </a:p>
      </dsp:txBody>
      <dsp:txXfrm>
        <a:off x="28329" y="38223"/>
        <a:ext cx="11733561" cy="523662"/>
      </dsp:txXfrm>
    </dsp:sp>
    <dsp:sp modelId="{B456719D-4A2C-4FFF-BBC2-5E81BD0EDB46}">
      <dsp:nvSpPr>
        <dsp:cNvPr id="0" name=""/>
        <dsp:cNvSpPr/>
      </dsp:nvSpPr>
      <dsp:spPr>
        <a:xfrm>
          <a:off x="0" y="679495"/>
          <a:ext cx="11790219" cy="58032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It can be classified according to the CAUSES and CLINICAL TYPES</a:t>
          </a:r>
          <a:endParaRPr lang="en-US" sz="2000" kern="1200" dirty="0">
            <a:latin typeface="Times New Roman" panose="02020603050405020304" pitchFamily="18" charset="0"/>
            <a:cs typeface="Times New Roman" panose="02020603050405020304" pitchFamily="18" charset="0"/>
          </a:endParaRPr>
        </a:p>
      </dsp:txBody>
      <dsp:txXfrm>
        <a:off x="28329" y="707824"/>
        <a:ext cx="11733561" cy="523662"/>
      </dsp:txXfrm>
    </dsp:sp>
  </dsp:spTree>
</dsp:drawing>
</file>

<file path=ppt/diagrams/drawing8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F3DD8D-0652-4897-8F9B-447A081A4085}">
      <dsp:nvSpPr>
        <dsp:cNvPr id="0" name=""/>
        <dsp:cNvSpPr/>
      </dsp:nvSpPr>
      <dsp:spPr>
        <a:xfrm rot="5400000">
          <a:off x="6812761" y="-3471783"/>
          <a:ext cx="1289255" cy="827677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1. </a:t>
          </a:r>
          <a:r>
            <a:rPr lang="en-US" sz="2000" b="1" kern="1200" dirty="0" smtClean="0">
              <a:latin typeface="Times New Roman" panose="02020603050405020304" pitchFamily="18" charset="0"/>
              <a:cs typeface="Times New Roman" panose="02020603050405020304" pitchFamily="18" charset="0"/>
            </a:rPr>
            <a:t>PHYSIOLOGICAL Nystagmus</a:t>
          </a:r>
          <a:endParaRPr lang="en-US" sz="2000" b="1"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2. </a:t>
          </a:r>
          <a:r>
            <a:rPr lang="en-US" sz="2000" b="1" kern="1200" dirty="0" smtClean="0">
              <a:latin typeface="Times New Roman" panose="02020603050405020304" pitchFamily="18" charset="0"/>
              <a:cs typeface="Times New Roman" panose="02020603050405020304" pitchFamily="18" charset="0"/>
            </a:rPr>
            <a:t>MOTOR IMBALANCE Nystagmus</a:t>
          </a:r>
          <a:endParaRPr lang="en-US" sz="2000" b="1"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3. </a:t>
          </a:r>
          <a:r>
            <a:rPr lang="en-US" sz="2000" b="1" kern="1200" dirty="0" smtClean="0">
              <a:latin typeface="Times New Roman" panose="02020603050405020304" pitchFamily="18" charset="0"/>
              <a:cs typeface="Times New Roman" panose="02020603050405020304" pitchFamily="18" charset="0"/>
            </a:rPr>
            <a:t>OCULAR Nystagmus</a:t>
          </a:r>
          <a:endParaRPr lang="en-US" sz="2000" b="1" kern="1200" dirty="0">
            <a:latin typeface="Times New Roman" panose="02020603050405020304" pitchFamily="18" charset="0"/>
            <a:cs typeface="Times New Roman" panose="02020603050405020304" pitchFamily="18" charset="0"/>
          </a:endParaRPr>
        </a:p>
      </dsp:txBody>
      <dsp:txXfrm rot="-5400000">
        <a:off x="3319000" y="84914"/>
        <a:ext cx="8213841" cy="1163383"/>
      </dsp:txXfrm>
    </dsp:sp>
    <dsp:sp modelId="{ABB8C1AE-CFCF-44B3-81F1-E2AAFCE2D937}">
      <dsp:nvSpPr>
        <dsp:cNvPr id="0" name=""/>
        <dsp:cNvSpPr/>
      </dsp:nvSpPr>
      <dsp:spPr>
        <a:xfrm>
          <a:off x="477" y="650"/>
          <a:ext cx="3318522" cy="133190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CAUSES OF NYSTAGMUS (can be)</a:t>
          </a:r>
          <a:endParaRPr lang="en-US" sz="2000" kern="1200" dirty="0">
            <a:latin typeface="Times New Roman" panose="02020603050405020304" pitchFamily="18" charset="0"/>
            <a:cs typeface="Times New Roman" panose="02020603050405020304" pitchFamily="18" charset="0"/>
          </a:endParaRPr>
        </a:p>
      </dsp:txBody>
      <dsp:txXfrm>
        <a:off x="65495" y="65668"/>
        <a:ext cx="3188486" cy="1201872"/>
      </dsp:txXfrm>
    </dsp:sp>
  </dsp:spTree>
</dsp:drawing>
</file>

<file path=ppt/diagrams/drawing8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7F3DD8D-0652-4897-8F9B-447A081A4085}">
      <dsp:nvSpPr>
        <dsp:cNvPr id="0" name=""/>
        <dsp:cNvSpPr/>
      </dsp:nvSpPr>
      <dsp:spPr>
        <a:xfrm rot="5400000">
          <a:off x="5959405" y="-2658650"/>
          <a:ext cx="2923784" cy="834076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1. </a:t>
          </a:r>
          <a:r>
            <a:rPr lang="en-US" sz="2000" b="1" u="sng" kern="1200" dirty="0" smtClean="0">
              <a:latin typeface="Times New Roman" panose="02020603050405020304" pitchFamily="18" charset="0"/>
              <a:cs typeface="Times New Roman" panose="02020603050405020304" pitchFamily="18" charset="0"/>
            </a:rPr>
            <a:t>JERK</a:t>
          </a:r>
          <a:r>
            <a:rPr lang="en-US" sz="2000" kern="1200" dirty="0" smtClean="0">
              <a:latin typeface="Times New Roman" panose="02020603050405020304" pitchFamily="18" charset="0"/>
              <a:cs typeface="Times New Roman" panose="02020603050405020304" pitchFamily="18" charset="0"/>
            </a:rPr>
            <a:t>: this has a slow drift and a corrective fast phase.                                  The direction of the nystagmus is designated by the direction of the fast component as follows: right, left, up, down and rotatory.                                                Jack nystagmus can be divided into:                                                                                          </a:t>
          </a:r>
          <a:r>
            <a:rPr lang="en-US" sz="2000" b="1" kern="1200" dirty="0" smtClean="0">
              <a:latin typeface="Times New Roman" panose="02020603050405020304" pitchFamily="18" charset="0"/>
              <a:cs typeface="Times New Roman" panose="02020603050405020304" pitchFamily="18" charset="0"/>
            </a:rPr>
            <a:t>• gaze-evoked </a:t>
          </a:r>
          <a:r>
            <a:rPr lang="en-US" sz="2000" kern="1200" dirty="0" smtClean="0">
              <a:latin typeface="Times New Roman" panose="02020603050405020304" pitchFamily="18" charset="0"/>
              <a:cs typeface="Times New Roman" panose="02020603050405020304" pitchFamily="18" charset="0"/>
            </a:rPr>
            <a:t>(i.e. vestibular) and                                                                • </a:t>
          </a:r>
          <a:r>
            <a:rPr lang="en-US" sz="2000" b="1" kern="1200" dirty="0" smtClean="0">
              <a:latin typeface="Times New Roman" panose="02020603050405020304" pitchFamily="18" charset="0"/>
              <a:cs typeface="Times New Roman" panose="02020603050405020304" pitchFamily="18" charset="0"/>
            </a:rPr>
            <a:t>gaze-paretic</a:t>
          </a:r>
          <a:r>
            <a:rPr lang="en-US" sz="2000" kern="1200" dirty="0" smtClean="0">
              <a:latin typeface="Times New Roman" panose="02020603050405020304" pitchFamily="18" charset="0"/>
              <a:cs typeface="Times New Roman" panose="02020603050405020304" pitchFamily="18" charset="0"/>
            </a:rPr>
            <a:t> when is slow and usually indicates brain-stem damage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2. </a:t>
          </a:r>
          <a:r>
            <a:rPr lang="en-US" sz="2000" b="1" u="sng" kern="1200" dirty="0" smtClean="0">
              <a:latin typeface="Times New Roman" panose="02020603050405020304" pitchFamily="18" charset="0"/>
              <a:cs typeface="Times New Roman" panose="02020603050405020304" pitchFamily="18" charset="0"/>
            </a:rPr>
            <a:t>PENDULAR</a:t>
          </a:r>
          <a:r>
            <a:rPr lang="en-US" sz="2000" kern="1200" dirty="0" smtClean="0">
              <a:latin typeface="Times New Roman" panose="02020603050405020304" pitchFamily="18" charset="0"/>
              <a:cs typeface="Times New Roman" panose="02020603050405020304" pitchFamily="18" charset="0"/>
            </a:rPr>
            <a:t>: in this the velocity is equal in each direction</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3. </a:t>
          </a:r>
          <a:r>
            <a:rPr lang="en-US" sz="2000" b="1" u="sng" kern="1200" dirty="0" smtClean="0">
              <a:latin typeface="Times New Roman" panose="02020603050405020304" pitchFamily="18" charset="0"/>
              <a:cs typeface="Times New Roman" panose="02020603050405020304" pitchFamily="18" charset="0"/>
            </a:rPr>
            <a:t>MIXED</a:t>
          </a:r>
          <a:r>
            <a:rPr lang="en-US" sz="2000" kern="1200" dirty="0" smtClean="0">
              <a:latin typeface="Times New Roman" panose="02020603050405020304" pitchFamily="18" charset="0"/>
              <a:cs typeface="Times New Roman" panose="02020603050405020304" pitchFamily="18" charset="0"/>
            </a:rPr>
            <a:t>: in this there is </a:t>
          </a:r>
          <a:r>
            <a:rPr lang="en-US" sz="2000" kern="1200" dirty="0" err="1" smtClean="0">
              <a:latin typeface="Times New Roman" panose="02020603050405020304" pitchFamily="18" charset="0"/>
              <a:cs typeface="Times New Roman" panose="02020603050405020304" pitchFamily="18" charset="0"/>
            </a:rPr>
            <a:t>pendular</a:t>
          </a:r>
          <a:r>
            <a:rPr lang="en-US" sz="2000" kern="1200" dirty="0" smtClean="0">
              <a:latin typeface="Times New Roman" panose="02020603050405020304" pitchFamily="18" charset="0"/>
              <a:cs typeface="Times New Roman" panose="02020603050405020304" pitchFamily="18" charset="0"/>
            </a:rPr>
            <a:t> nystagmus in the primary position and jerk nystagmus on lateral gaze</a:t>
          </a:r>
          <a:endParaRPr lang="en-US" sz="2000" kern="1200" dirty="0">
            <a:latin typeface="Times New Roman" panose="02020603050405020304" pitchFamily="18" charset="0"/>
            <a:cs typeface="Times New Roman" panose="02020603050405020304" pitchFamily="18" charset="0"/>
          </a:endParaRPr>
        </a:p>
      </dsp:txBody>
      <dsp:txXfrm rot="-5400000">
        <a:off x="3250914" y="192568"/>
        <a:ext cx="8198040" cy="2638330"/>
      </dsp:txXfrm>
    </dsp:sp>
    <dsp:sp modelId="{ABB8C1AE-CFCF-44B3-81F1-E2AAFCE2D937}">
      <dsp:nvSpPr>
        <dsp:cNvPr id="0" name=""/>
        <dsp:cNvSpPr/>
      </dsp:nvSpPr>
      <dsp:spPr>
        <a:xfrm>
          <a:off x="4573" y="1476"/>
          <a:ext cx="3246339" cy="3020513"/>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CLINICAL TYPES OF NYSTAGMUS</a:t>
          </a:r>
          <a:endParaRPr lang="en-US" sz="2000" kern="1200" dirty="0">
            <a:latin typeface="Times New Roman" panose="02020603050405020304" pitchFamily="18" charset="0"/>
            <a:cs typeface="Times New Roman" panose="02020603050405020304" pitchFamily="18" charset="0"/>
          </a:endParaRPr>
        </a:p>
      </dsp:txBody>
      <dsp:txXfrm>
        <a:off x="152022" y="148925"/>
        <a:ext cx="2951441" cy="2725615"/>
      </dsp:txXfrm>
    </dsp:sp>
  </dsp:spTree>
</dsp:drawing>
</file>

<file path=ppt/diagrams/drawing8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C5FAF854-1E9A-4F32-9224-264F9523269D}">
      <dsp:nvSpPr>
        <dsp:cNvPr id="0" name=""/>
        <dsp:cNvSpPr/>
      </dsp:nvSpPr>
      <dsp:spPr>
        <a:xfrm>
          <a:off x="0" y="3327"/>
          <a:ext cx="11644312" cy="561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PHYSIOLOGICAL Nystagmus</a:t>
          </a:r>
          <a:endParaRPr lang="en-US" sz="2000" kern="1200" dirty="0">
            <a:latin typeface="Times New Roman" panose="02020603050405020304" pitchFamily="18" charset="0"/>
            <a:cs typeface="Times New Roman" panose="02020603050405020304" pitchFamily="18" charset="0"/>
          </a:endParaRPr>
        </a:p>
      </dsp:txBody>
      <dsp:txXfrm>
        <a:off x="27415" y="30742"/>
        <a:ext cx="11589482" cy="506770"/>
      </dsp:txXfrm>
    </dsp:sp>
    <dsp:sp modelId="{71E163B8-6DD6-4CB9-AC17-F67CD1791355}">
      <dsp:nvSpPr>
        <dsp:cNvPr id="0" name=""/>
        <dsp:cNvSpPr/>
      </dsp:nvSpPr>
      <dsp:spPr>
        <a:xfrm>
          <a:off x="0" y="651327"/>
          <a:ext cx="11644312" cy="561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1. END-POINT (Focusing Nystagmus )</a:t>
          </a:r>
          <a:endParaRPr lang="en-US" sz="2000" kern="1200" dirty="0">
            <a:latin typeface="Times New Roman" panose="02020603050405020304" pitchFamily="18" charset="0"/>
            <a:cs typeface="Times New Roman" panose="02020603050405020304" pitchFamily="18" charset="0"/>
          </a:endParaRPr>
        </a:p>
      </dsp:txBody>
      <dsp:txXfrm>
        <a:off x="27415" y="678742"/>
        <a:ext cx="11589482" cy="506770"/>
      </dsp:txXfrm>
    </dsp:sp>
    <dsp:sp modelId="{BB2E6C58-6A30-489D-A52B-822C94BC104C}">
      <dsp:nvSpPr>
        <dsp:cNvPr id="0" name=""/>
        <dsp:cNvSpPr/>
      </dsp:nvSpPr>
      <dsp:spPr>
        <a:xfrm>
          <a:off x="0" y="1212927"/>
          <a:ext cx="11644312" cy="4968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970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Is a fine jerk Nystagmus of moderate frequency found when the eyes are in extreme position of gaze</a:t>
          </a:r>
          <a:endParaRPr lang="en-US" sz="2000" kern="1200" dirty="0">
            <a:latin typeface="Times New Roman" panose="02020603050405020304" pitchFamily="18" charset="0"/>
            <a:cs typeface="Times New Roman" panose="02020603050405020304" pitchFamily="18" charset="0"/>
          </a:endParaRPr>
        </a:p>
      </dsp:txBody>
      <dsp:txXfrm>
        <a:off x="0" y="1212927"/>
        <a:ext cx="11644312" cy="496800"/>
      </dsp:txXfrm>
    </dsp:sp>
    <dsp:sp modelId="{57F035FC-840A-4168-AA6F-EA593B5515AC}">
      <dsp:nvSpPr>
        <dsp:cNvPr id="0" name=""/>
        <dsp:cNvSpPr/>
      </dsp:nvSpPr>
      <dsp:spPr>
        <a:xfrm>
          <a:off x="0" y="1709727"/>
          <a:ext cx="11644312" cy="561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2. OPTOCINETIC Nystagmus</a:t>
          </a:r>
          <a:endParaRPr lang="en-US" sz="2000" kern="1200" dirty="0">
            <a:latin typeface="Times New Roman" panose="02020603050405020304" pitchFamily="18" charset="0"/>
            <a:cs typeface="Times New Roman" panose="02020603050405020304" pitchFamily="18" charset="0"/>
          </a:endParaRPr>
        </a:p>
      </dsp:txBody>
      <dsp:txXfrm>
        <a:off x="27415" y="1737142"/>
        <a:ext cx="11589482" cy="506770"/>
      </dsp:txXfrm>
    </dsp:sp>
    <dsp:sp modelId="{9C87FF55-E375-46D7-9096-9AE8B3C77ABF}">
      <dsp:nvSpPr>
        <dsp:cNvPr id="0" name=""/>
        <dsp:cNvSpPr/>
      </dsp:nvSpPr>
      <dsp:spPr>
        <a:xfrm>
          <a:off x="0" y="2271327"/>
          <a:ext cx="11644312" cy="1788211"/>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970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Is a jerk nystagmus induced by moving, repetitive stimuli across the visual field.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slow phase is a pursuit movement in which the eyes </a:t>
          </a:r>
          <a:r>
            <a:rPr lang="en-US" sz="2000" kern="1200" dirty="0" smtClean="0">
              <a:latin typeface="Times New Roman" panose="02020603050405020304" pitchFamily="18" charset="0"/>
              <a:cs typeface="Times New Roman" panose="02020603050405020304" pitchFamily="18" charset="0"/>
            </a:rPr>
            <a:t>follow </a:t>
          </a:r>
          <a:r>
            <a:rPr lang="en-US" sz="2000" kern="1200" dirty="0" smtClean="0">
              <a:latin typeface="Times New Roman" panose="02020603050405020304" pitchFamily="18" charset="0"/>
              <a:cs typeface="Times New Roman" panose="02020603050405020304" pitchFamily="18" charset="0"/>
            </a:rPr>
            <a:t>the target, and the fast phase is a saccadic movement in the opposite direction as the eyes </a:t>
          </a:r>
          <a:r>
            <a:rPr lang="en-US" sz="2000" kern="1200" dirty="0" smtClean="0">
              <a:latin typeface="Times New Roman" panose="02020603050405020304" pitchFamily="18" charset="0"/>
              <a:cs typeface="Times New Roman" panose="02020603050405020304" pitchFamily="18" charset="0"/>
            </a:rPr>
            <a:t>re-fixate </a:t>
          </a:r>
          <a:r>
            <a:rPr lang="en-US" sz="2000" kern="1200" dirty="0" smtClean="0">
              <a:latin typeface="Times New Roman" panose="02020603050405020304" pitchFamily="18" charset="0"/>
              <a:cs typeface="Times New Roman" panose="02020603050405020304" pitchFamily="18" charset="0"/>
            </a:rPr>
            <a:t>on the target.</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If the optokinetic tape or drum is moved from right to left, the left </a:t>
          </a:r>
          <a:r>
            <a:rPr lang="en-US" sz="2000" kern="1200" dirty="0" err="1" smtClean="0">
              <a:latin typeface="Times New Roman" panose="02020603050405020304" pitchFamily="18" charset="0"/>
              <a:cs typeface="Times New Roman" panose="02020603050405020304" pitchFamily="18" charset="0"/>
            </a:rPr>
            <a:t>parieto</a:t>
          </a:r>
          <a:r>
            <a:rPr lang="en-US" sz="2000" kern="1200" dirty="0" smtClean="0">
              <a:latin typeface="Times New Roman" panose="02020603050405020304" pitchFamily="18" charset="0"/>
              <a:cs typeface="Times New Roman" panose="02020603050405020304" pitchFamily="18" charset="0"/>
            </a:rPr>
            <a:t>-occipital region controls the slow (pursuit) phase to the left, and the left frontal lobe controls the rapid (saccadic) phase to the right</a:t>
          </a:r>
          <a:endParaRPr lang="en-US" sz="2000" kern="1200" dirty="0">
            <a:latin typeface="Times New Roman" panose="02020603050405020304" pitchFamily="18" charset="0"/>
            <a:cs typeface="Times New Roman" panose="02020603050405020304" pitchFamily="18" charset="0"/>
          </a:endParaRPr>
        </a:p>
      </dsp:txBody>
      <dsp:txXfrm>
        <a:off x="0" y="2271327"/>
        <a:ext cx="11644312" cy="1788211"/>
      </dsp:txXfrm>
    </dsp:sp>
    <dsp:sp modelId="{229E8611-BD26-4815-9B99-0783D9B639A0}">
      <dsp:nvSpPr>
        <dsp:cNvPr id="0" name=""/>
        <dsp:cNvSpPr/>
      </dsp:nvSpPr>
      <dsp:spPr>
        <a:xfrm>
          <a:off x="0" y="4059539"/>
          <a:ext cx="11644312" cy="5616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3. VESTIBULAR Nystagmus</a:t>
          </a:r>
          <a:endParaRPr lang="en-US" sz="2000" kern="1200" dirty="0">
            <a:latin typeface="Times New Roman" panose="02020603050405020304" pitchFamily="18" charset="0"/>
            <a:cs typeface="Times New Roman" panose="02020603050405020304" pitchFamily="18" charset="0"/>
          </a:endParaRPr>
        </a:p>
      </dsp:txBody>
      <dsp:txXfrm>
        <a:off x="27415" y="4086954"/>
        <a:ext cx="11589482" cy="506770"/>
      </dsp:txXfrm>
    </dsp:sp>
    <dsp:sp modelId="{31B917B5-DE40-49DE-A229-53DDD16568B9}">
      <dsp:nvSpPr>
        <dsp:cNvPr id="0" name=""/>
        <dsp:cNvSpPr/>
      </dsp:nvSpPr>
      <dsp:spPr>
        <a:xfrm>
          <a:off x="0" y="4621139"/>
          <a:ext cx="11644312" cy="1654095"/>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69707" tIns="25400" rIns="142240" bIns="25400" numCol="1" spcCol="1270" anchor="t" anchorCtr="0">
          <a:noAutofit/>
        </a:bodyPr>
        <a:lstStyle/>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Is a jerk nystagmus caused by altered input from the vestibular nuclei to the horizontal gaze center. </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The slow phase is initiated by the vestibular nuclei and the fast phase by the brain stem and </a:t>
          </a:r>
          <a:r>
            <a:rPr lang="en-US" sz="2000" kern="1200" dirty="0" err="1" smtClean="0">
              <a:latin typeface="Times New Roman" panose="02020603050405020304" pitchFamily="18" charset="0"/>
              <a:cs typeface="Times New Roman" panose="02020603050405020304" pitchFamily="18" charset="0"/>
            </a:rPr>
            <a:t>fronto</a:t>
          </a:r>
          <a:r>
            <a:rPr lang="en-US" sz="2000" kern="1200" dirty="0" smtClean="0">
              <a:latin typeface="Times New Roman" panose="02020603050405020304" pitchFamily="18" charset="0"/>
              <a:cs typeface="Times New Roman" panose="02020603050405020304" pitchFamily="18" charset="0"/>
            </a:rPr>
            <a:t>-mesencephalic pathway. (Caloric stimulation: “COWS” cold-opposite Warm-same) (The Barany chair)</a:t>
          </a:r>
          <a:endParaRPr lang="en-US" sz="2000" kern="1200" dirty="0">
            <a:latin typeface="Times New Roman" panose="02020603050405020304" pitchFamily="18" charset="0"/>
            <a:cs typeface="Times New Roman" panose="02020603050405020304" pitchFamily="18" charset="0"/>
          </a:endParaRPr>
        </a:p>
        <a:p>
          <a:pPr marL="228600" lvl="1" indent="-228600" algn="l" defTabSz="889000">
            <a:lnSpc>
              <a:spcPct val="90000"/>
            </a:lnSpc>
            <a:spcBef>
              <a:spcPct val="0"/>
            </a:spcBef>
            <a:spcAft>
              <a:spcPct val="20000"/>
            </a:spcAft>
            <a:buChar char="••"/>
          </a:pPr>
          <a:r>
            <a:rPr lang="en-US" sz="2000" kern="1200" dirty="0" smtClean="0">
              <a:latin typeface="Times New Roman" panose="02020603050405020304" pitchFamily="18" charset="0"/>
              <a:cs typeface="Times New Roman" panose="02020603050405020304" pitchFamily="18" charset="0"/>
            </a:rPr>
            <a:t>Rotatory nystagmus is usually caused by pathological conditions affecting the vestibular system</a:t>
          </a:r>
          <a:endParaRPr lang="en-US" sz="2000" kern="1200" dirty="0">
            <a:latin typeface="Times New Roman" panose="02020603050405020304" pitchFamily="18" charset="0"/>
            <a:cs typeface="Times New Roman" panose="02020603050405020304" pitchFamily="18" charset="0"/>
          </a:endParaRPr>
        </a:p>
      </dsp:txBody>
      <dsp:txXfrm>
        <a:off x="0" y="4621139"/>
        <a:ext cx="11644312" cy="1654095"/>
      </dsp:txXfrm>
    </dsp:sp>
  </dsp:spTree>
</dsp:drawing>
</file>

<file path=ppt/diagrams/drawing8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7B174A4-A735-4E2B-A2F9-881DA1775B82}">
      <dsp:nvSpPr>
        <dsp:cNvPr id="0" name=""/>
        <dsp:cNvSpPr/>
      </dsp:nvSpPr>
      <dsp:spPr>
        <a:xfrm>
          <a:off x="0" y="20"/>
          <a:ext cx="11817927" cy="70206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76200" rIns="76200" bIns="762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The optokinetic </a:t>
          </a:r>
          <a:r>
            <a:rPr lang="en-US" sz="2000" kern="1200" dirty="0" err="1" smtClean="0">
              <a:latin typeface="Times New Roman" panose="02020603050405020304" pitchFamily="18" charset="0"/>
              <a:cs typeface="Times New Roman" panose="02020603050405020304" pitchFamily="18" charset="0"/>
            </a:rPr>
            <a:t>Ny</a:t>
          </a:r>
          <a:r>
            <a:rPr lang="en-US" sz="2000" kern="1200" dirty="0" smtClean="0">
              <a:latin typeface="Times New Roman" panose="02020603050405020304" pitchFamily="18" charset="0"/>
              <a:cs typeface="Times New Roman" panose="02020603050405020304" pitchFamily="18" charset="0"/>
            </a:rPr>
            <a:t> is useful for detecting malingerers who feign blindness and for testing VA in the very young CATFORD DRUM TEST</a:t>
          </a:r>
          <a:endParaRPr lang="en-US" sz="2000" kern="1200" dirty="0">
            <a:latin typeface="Times New Roman" panose="02020603050405020304" pitchFamily="18" charset="0"/>
            <a:cs typeface="Times New Roman" panose="02020603050405020304" pitchFamily="18" charset="0"/>
          </a:endParaRPr>
        </a:p>
      </dsp:txBody>
      <dsp:txXfrm>
        <a:off x="34272" y="34292"/>
        <a:ext cx="11749383" cy="633524"/>
      </dsp:txXfrm>
    </dsp:sp>
  </dsp:spTree>
</dsp:drawing>
</file>

<file path=ppt/diagrams/drawing8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3B02D0-0793-4251-ABE0-B1F8A0D33E29}">
      <dsp:nvSpPr>
        <dsp:cNvPr id="0" name=""/>
        <dsp:cNvSpPr/>
      </dsp:nvSpPr>
      <dsp:spPr>
        <a:xfrm>
          <a:off x="0" y="6715"/>
          <a:ext cx="2909454" cy="10810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06680" tIns="106680" rIns="106680" bIns="106680" numCol="1" spcCol="1270" anchor="ctr" anchorCtr="0">
          <a:noAutofit/>
        </a:bodyPr>
        <a:lstStyle/>
        <a:p>
          <a:pPr lvl="0" algn="ctr" defTabSz="1244600" rtl="0">
            <a:lnSpc>
              <a:spcPct val="90000"/>
            </a:lnSpc>
            <a:spcBef>
              <a:spcPct val="0"/>
            </a:spcBef>
            <a:spcAft>
              <a:spcPct val="35000"/>
            </a:spcAft>
          </a:pPr>
          <a:r>
            <a:rPr lang="en-US" sz="2800" kern="1200" dirty="0" smtClean="0">
              <a:latin typeface="Times New Roman" panose="02020603050405020304" pitchFamily="18" charset="0"/>
              <a:cs typeface="Times New Roman" panose="02020603050405020304" pitchFamily="18" charset="0"/>
            </a:rPr>
            <a:t>Vestibular </a:t>
          </a:r>
          <a:r>
            <a:rPr lang="en-US" sz="2800" kern="1200" dirty="0" err="1" smtClean="0">
              <a:latin typeface="Times New Roman" panose="02020603050405020304" pitchFamily="18" charset="0"/>
              <a:cs typeface="Times New Roman" panose="02020603050405020304" pitchFamily="18" charset="0"/>
            </a:rPr>
            <a:t>Ny</a:t>
          </a:r>
          <a:r>
            <a:rPr lang="en-US" sz="2800" kern="1200" dirty="0" smtClean="0">
              <a:latin typeface="Times New Roman" panose="02020603050405020304" pitchFamily="18" charset="0"/>
              <a:cs typeface="Times New Roman" panose="02020603050405020304" pitchFamily="18" charset="0"/>
            </a:rPr>
            <a:t> Barany chair</a:t>
          </a:r>
          <a:endParaRPr lang="en-US" sz="2800" kern="1200" dirty="0">
            <a:latin typeface="Times New Roman" panose="02020603050405020304" pitchFamily="18" charset="0"/>
            <a:cs typeface="Times New Roman" panose="02020603050405020304" pitchFamily="18" charset="0"/>
          </a:endParaRPr>
        </a:p>
      </dsp:txBody>
      <dsp:txXfrm>
        <a:off x="52774" y="59489"/>
        <a:ext cx="2803906" cy="975532"/>
      </dsp:txXfrm>
    </dsp:sp>
  </dsp:spTree>
</dsp:drawing>
</file>

<file path=ppt/diagrams/drawing8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653B02D0-0793-4251-ABE0-B1F8A0D33E29}">
      <dsp:nvSpPr>
        <dsp:cNvPr id="0" name=""/>
        <dsp:cNvSpPr/>
      </dsp:nvSpPr>
      <dsp:spPr>
        <a:xfrm>
          <a:off x="0" y="45324"/>
          <a:ext cx="2909454" cy="100386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9060" tIns="99060" rIns="99060" bIns="99060" numCol="1" spcCol="1270" anchor="ctr" anchorCtr="0">
          <a:noAutofit/>
        </a:bodyPr>
        <a:lstStyle/>
        <a:p>
          <a:pPr lvl="0" algn="ctr" defTabSz="1155700" rtl="0">
            <a:lnSpc>
              <a:spcPct val="90000"/>
            </a:lnSpc>
            <a:spcBef>
              <a:spcPct val="0"/>
            </a:spcBef>
            <a:spcAft>
              <a:spcPct val="35000"/>
            </a:spcAft>
          </a:pPr>
          <a:r>
            <a:rPr lang="en-US" sz="2600" kern="1200" dirty="0" smtClean="0">
              <a:latin typeface="Times New Roman" panose="02020603050405020304" pitchFamily="18" charset="0"/>
              <a:cs typeface="Times New Roman" panose="02020603050405020304" pitchFamily="18" charset="0"/>
            </a:rPr>
            <a:t>Vestibular </a:t>
          </a:r>
          <a:r>
            <a:rPr lang="en-US" sz="2600" kern="1200" dirty="0" err="1" smtClean="0">
              <a:latin typeface="Times New Roman" panose="02020603050405020304" pitchFamily="18" charset="0"/>
              <a:cs typeface="Times New Roman" panose="02020603050405020304" pitchFamily="18" charset="0"/>
            </a:rPr>
            <a:t>Ny</a:t>
          </a:r>
          <a:r>
            <a:rPr lang="en-US" sz="2600" kern="1200" dirty="0" smtClean="0">
              <a:latin typeface="Times New Roman" panose="02020603050405020304" pitchFamily="18" charset="0"/>
              <a:cs typeface="Times New Roman" panose="02020603050405020304" pitchFamily="18" charset="0"/>
            </a:rPr>
            <a:t> Caloric stimulation</a:t>
          </a:r>
          <a:endParaRPr lang="en-US" sz="2600" kern="1200" dirty="0">
            <a:latin typeface="Times New Roman" panose="02020603050405020304" pitchFamily="18" charset="0"/>
            <a:cs typeface="Times New Roman" panose="02020603050405020304" pitchFamily="18" charset="0"/>
          </a:endParaRPr>
        </a:p>
      </dsp:txBody>
      <dsp:txXfrm>
        <a:off x="49004" y="94328"/>
        <a:ext cx="2811446" cy="905852"/>
      </dsp:txXfrm>
    </dsp:sp>
  </dsp:spTree>
</dsp:drawing>
</file>

<file path=ppt/diagrams/drawing8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6A592B1-2870-4EBB-820E-2E541198AD78}">
      <dsp:nvSpPr>
        <dsp:cNvPr id="0" name=""/>
        <dsp:cNvSpPr/>
      </dsp:nvSpPr>
      <dsp:spPr>
        <a:xfrm rot="5400000">
          <a:off x="7523308" y="-3479778"/>
          <a:ext cx="687148" cy="764737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Is the result of primary defects in the </a:t>
          </a:r>
          <a:r>
            <a:rPr lang="en-US" sz="2000" b="1" i="1" u="sng" kern="1200" dirty="0" smtClean="0">
              <a:latin typeface="Times New Roman" panose="02020603050405020304" pitchFamily="18" charset="0"/>
              <a:cs typeface="Times New Roman" panose="02020603050405020304" pitchFamily="18" charset="0"/>
            </a:rPr>
            <a:t>efferent </a:t>
          </a:r>
          <a:r>
            <a:rPr lang="en-US" sz="2000" kern="1200" dirty="0" smtClean="0">
              <a:latin typeface="Times New Roman" panose="02020603050405020304" pitchFamily="18" charset="0"/>
              <a:cs typeface="Times New Roman" panose="02020603050405020304" pitchFamily="18" charset="0"/>
            </a:rPr>
            <a:t>mechanisms</a:t>
          </a:r>
          <a:endParaRPr lang="en-US" sz="2000" kern="1200" dirty="0">
            <a:latin typeface="Times New Roman" panose="02020603050405020304" pitchFamily="18" charset="0"/>
            <a:cs typeface="Times New Roman" panose="02020603050405020304" pitchFamily="18" charset="0"/>
          </a:endParaRPr>
        </a:p>
      </dsp:txBody>
      <dsp:txXfrm rot="-5400000">
        <a:off x="4043194" y="33880"/>
        <a:ext cx="7613833" cy="620060"/>
      </dsp:txXfrm>
    </dsp:sp>
    <dsp:sp modelId="{42C57C27-56B2-4F8D-B07F-8F897669D8AE}">
      <dsp:nvSpPr>
        <dsp:cNvPr id="0" name=""/>
        <dsp:cNvSpPr/>
      </dsp:nvSpPr>
      <dsp:spPr>
        <a:xfrm>
          <a:off x="2663" y="335"/>
          <a:ext cx="4040530" cy="68714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MOTOR IMBALANCE Nystagmus</a:t>
          </a:r>
          <a:endParaRPr lang="en-US" sz="2000" kern="1200" dirty="0">
            <a:latin typeface="Times New Roman" panose="02020603050405020304" pitchFamily="18" charset="0"/>
            <a:cs typeface="Times New Roman" panose="02020603050405020304" pitchFamily="18" charset="0"/>
          </a:endParaRPr>
        </a:p>
      </dsp:txBody>
      <dsp:txXfrm>
        <a:off x="36207" y="33879"/>
        <a:ext cx="3973442" cy="620060"/>
      </dsp:txXfrm>
    </dsp:sp>
  </dsp:spTree>
</dsp:drawing>
</file>

<file path=ppt/diagrams/drawing9.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997CCB33-85DB-4412-8844-28522AEDA65A}">
      <dsp:nvSpPr>
        <dsp:cNvPr id="0" name=""/>
        <dsp:cNvSpPr/>
      </dsp:nvSpPr>
      <dsp:spPr>
        <a:xfrm>
          <a:off x="0" y="100807"/>
          <a:ext cx="8437419" cy="760269"/>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sr-Latn-CS" sz="1800" kern="1200" dirty="0" smtClean="0">
              <a:latin typeface="Times New Roman" pitchFamily="18" charset="0"/>
              <a:cs typeface="Times New Roman" pitchFamily="18" charset="0"/>
            </a:rPr>
            <a:t>DU</a:t>
          </a:r>
          <a:r>
            <a:rPr lang="en-US" sz="1800" kern="1200" dirty="0" smtClean="0">
              <a:latin typeface="Times New Roman" pitchFamily="18" charset="0"/>
              <a:cs typeface="Times New Roman" pitchFamily="18" charset="0"/>
            </a:rPr>
            <a:t>CTIONS                                                                                                                                                   Monocular eye movements</a:t>
          </a:r>
          <a:endParaRPr lang="en-US" sz="1800" kern="1200" dirty="0">
            <a:latin typeface="Times New Roman" pitchFamily="18" charset="0"/>
            <a:cs typeface="Times New Roman" pitchFamily="18" charset="0"/>
          </a:endParaRPr>
        </a:p>
      </dsp:txBody>
      <dsp:txXfrm>
        <a:off x="37113" y="137920"/>
        <a:ext cx="8363193" cy="686043"/>
      </dsp:txXfrm>
    </dsp:sp>
    <dsp:sp modelId="{1373D0FE-2759-44AD-B412-A6C79AC633F6}">
      <dsp:nvSpPr>
        <dsp:cNvPr id="0" name=""/>
        <dsp:cNvSpPr/>
      </dsp:nvSpPr>
      <dsp:spPr>
        <a:xfrm>
          <a:off x="0" y="861077"/>
          <a:ext cx="8437419" cy="7218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88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1. Adduction 2. Abduction 3. Elevation (</a:t>
          </a:r>
          <a:r>
            <a:rPr lang="en-US" sz="1800" kern="1200" dirty="0" err="1" smtClean="0">
              <a:latin typeface="Times New Roman" pitchFamily="18" charset="0"/>
              <a:cs typeface="Times New Roman" pitchFamily="18" charset="0"/>
            </a:rPr>
            <a:t>Sursumduction</a:t>
          </a:r>
          <a:r>
            <a:rPr lang="en-US" sz="1800" kern="1200" dirty="0" smtClean="0">
              <a:latin typeface="Times New Roman" pitchFamily="18" charset="0"/>
              <a:cs typeface="Times New Roman" pitchFamily="18" charset="0"/>
            </a:rPr>
            <a:t>) 4. Depression (</a:t>
          </a:r>
          <a:r>
            <a:rPr lang="en-US" sz="1800" kern="1200" dirty="0" err="1" smtClean="0">
              <a:latin typeface="Times New Roman" pitchFamily="18" charset="0"/>
              <a:cs typeface="Times New Roman" pitchFamily="18" charset="0"/>
            </a:rPr>
            <a:t>Deorsumduction</a:t>
          </a:r>
          <a:r>
            <a:rPr lang="en-US" sz="1800" kern="1200" dirty="0" smtClean="0">
              <a:latin typeface="Times New Roman" pitchFamily="18" charset="0"/>
              <a:cs typeface="Times New Roman" pitchFamily="18" charset="0"/>
            </a:rPr>
            <a:t>) 5. </a:t>
          </a:r>
          <a:r>
            <a:rPr lang="en-US" sz="1800" kern="1200" dirty="0" err="1" smtClean="0">
              <a:latin typeface="Times New Roman" pitchFamily="18" charset="0"/>
              <a:cs typeface="Times New Roman" pitchFamily="18" charset="0"/>
            </a:rPr>
            <a:t>Intorsion</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Incycloduction</a:t>
          </a:r>
          <a:r>
            <a:rPr lang="en-US" sz="1800" kern="1200" dirty="0" smtClean="0">
              <a:latin typeface="Times New Roman" pitchFamily="18" charset="0"/>
              <a:cs typeface="Times New Roman" pitchFamily="18" charset="0"/>
            </a:rPr>
            <a:t>) 6. </a:t>
          </a:r>
          <a:r>
            <a:rPr lang="en-US" sz="1800" kern="1200" dirty="0" err="1" smtClean="0">
              <a:latin typeface="Times New Roman" pitchFamily="18" charset="0"/>
              <a:cs typeface="Times New Roman" pitchFamily="18" charset="0"/>
            </a:rPr>
            <a:t>Extorsion</a:t>
          </a:r>
          <a:r>
            <a:rPr lang="en-US" sz="1800" kern="1200" dirty="0" smtClean="0">
              <a:latin typeface="Times New Roman" pitchFamily="18" charset="0"/>
              <a:cs typeface="Times New Roman" pitchFamily="18" charset="0"/>
            </a:rPr>
            <a:t> (</a:t>
          </a:r>
          <a:r>
            <a:rPr lang="en-US" sz="1800" kern="1200" dirty="0" err="1" smtClean="0">
              <a:latin typeface="Times New Roman" pitchFamily="18" charset="0"/>
              <a:cs typeface="Times New Roman" pitchFamily="18" charset="0"/>
            </a:rPr>
            <a:t>Excycloduction</a:t>
          </a:r>
          <a:r>
            <a:rPr lang="en-US" sz="1800" kern="1200" dirty="0" smtClean="0">
              <a:latin typeface="Times New Roman" pitchFamily="18" charset="0"/>
              <a:cs typeface="Times New Roman" pitchFamily="18" charset="0"/>
            </a:rPr>
            <a:t>) </a:t>
          </a:r>
          <a:endParaRPr lang="en-US" sz="1800" kern="1200" dirty="0">
            <a:latin typeface="Times New Roman" pitchFamily="18" charset="0"/>
            <a:cs typeface="Times New Roman" pitchFamily="18" charset="0"/>
          </a:endParaRPr>
        </a:p>
      </dsp:txBody>
      <dsp:txXfrm>
        <a:off x="0" y="861077"/>
        <a:ext cx="8437419" cy="721866"/>
      </dsp:txXfrm>
    </dsp:sp>
    <dsp:sp modelId="{B7298469-FB00-488E-BEF8-57A38C268291}">
      <dsp:nvSpPr>
        <dsp:cNvPr id="0" name=""/>
        <dsp:cNvSpPr/>
      </dsp:nvSpPr>
      <dsp:spPr>
        <a:xfrm>
          <a:off x="0" y="1582943"/>
          <a:ext cx="8437419" cy="7422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sr-Latn-CS" sz="1800" kern="1200" dirty="0" smtClean="0">
              <a:latin typeface="Times New Roman" pitchFamily="18" charset="0"/>
              <a:cs typeface="Times New Roman" pitchFamily="18" charset="0"/>
            </a:rPr>
            <a:t>V</a:t>
          </a:r>
          <a:r>
            <a:rPr lang="en-US" sz="1800" kern="1200" dirty="0" smtClean="0">
              <a:latin typeface="Times New Roman" pitchFamily="18" charset="0"/>
              <a:cs typeface="Times New Roman" pitchFamily="18" charset="0"/>
            </a:rPr>
            <a:t>ERSIONS                                                                                                                                                  Binocular movement in witch two eyes move synchronously and symmetrically in the same direction </a:t>
          </a:r>
          <a:endParaRPr lang="en-US" sz="1800" kern="1200" dirty="0">
            <a:latin typeface="Times New Roman" pitchFamily="18" charset="0"/>
            <a:cs typeface="Times New Roman" pitchFamily="18" charset="0"/>
          </a:endParaRPr>
        </a:p>
      </dsp:txBody>
      <dsp:txXfrm>
        <a:off x="36232" y="1619175"/>
        <a:ext cx="8364955" cy="669754"/>
      </dsp:txXfrm>
    </dsp:sp>
    <dsp:sp modelId="{BC4BD93C-EB05-43FE-AE20-509C544B0549}">
      <dsp:nvSpPr>
        <dsp:cNvPr id="0" name=""/>
        <dsp:cNvSpPr/>
      </dsp:nvSpPr>
      <dsp:spPr>
        <a:xfrm>
          <a:off x="0" y="2325162"/>
          <a:ext cx="8437419" cy="1482302"/>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88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9 positions of the gaze (</a:t>
          </a:r>
          <a:r>
            <a:rPr lang="en-US" sz="1800" b="1" kern="1200" dirty="0" smtClean="0">
              <a:latin typeface="Times New Roman" pitchFamily="18" charset="0"/>
              <a:cs typeface="Times New Roman" pitchFamily="18" charset="0"/>
            </a:rPr>
            <a:t>6 are cardinal</a:t>
          </a:r>
          <a:r>
            <a:rPr lang="en-US" sz="1800" kern="1200" dirty="0" smtClean="0">
              <a:latin typeface="Times New Roman" pitchFamily="18" charset="0"/>
              <a:cs typeface="Times New Roman" pitchFamily="18" charset="0"/>
            </a:rPr>
            <a:t>): 1</a:t>
          </a:r>
          <a:r>
            <a:rPr lang="en-US" sz="1800" b="1" i="1" kern="1200" dirty="0" smtClean="0">
              <a:latin typeface="Times New Roman" pitchFamily="18" charset="0"/>
              <a:cs typeface="Times New Roman" pitchFamily="18" charset="0"/>
            </a:rPr>
            <a:t>. </a:t>
          </a:r>
          <a:r>
            <a:rPr lang="en-US" sz="1800" b="1" i="1" u="sng" kern="1200" dirty="0" err="1" smtClean="0">
              <a:latin typeface="Times New Roman" pitchFamily="18" charset="0"/>
              <a:cs typeface="Times New Roman" pitchFamily="18" charset="0"/>
            </a:rPr>
            <a:t>Dextroversion</a:t>
          </a:r>
          <a:r>
            <a:rPr lang="en-US" sz="1800" b="1" i="1"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(right gaze) 2. </a:t>
          </a:r>
          <a:r>
            <a:rPr lang="en-US" sz="1800" b="1" i="1" u="none" kern="1200" dirty="0" err="1" smtClean="0">
              <a:latin typeface="Times New Roman" pitchFamily="18" charset="0"/>
              <a:cs typeface="Times New Roman" pitchFamily="18" charset="0"/>
            </a:rPr>
            <a:t>Laevoversion</a:t>
          </a:r>
          <a:r>
            <a:rPr lang="en-US" sz="1800" kern="1200" dirty="0" smtClean="0">
              <a:latin typeface="Times New Roman" pitchFamily="18" charset="0"/>
              <a:cs typeface="Times New Roman" pitchFamily="18" charset="0"/>
            </a:rPr>
            <a:t> (left gaze 3.</a:t>
          </a:r>
          <a:r>
            <a:rPr lang="en-US" sz="1800" u="sng" kern="1200" dirty="0" smtClean="0">
              <a:latin typeface="Times New Roman" pitchFamily="18" charset="0"/>
              <a:cs typeface="Times New Roman" pitchFamily="18" charset="0"/>
            </a:rPr>
            <a:t> </a:t>
          </a:r>
          <a:r>
            <a:rPr lang="en-US" sz="1800" b="1" i="1" u="sng" kern="1200" dirty="0" err="1" smtClean="0">
              <a:latin typeface="Times New Roman" pitchFamily="18" charset="0"/>
              <a:cs typeface="Times New Roman" pitchFamily="18" charset="0"/>
            </a:rPr>
            <a:t>Dextroelevation</a:t>
          </a:r>
          <a:r>
            <a:rPr lang="en-US" sz="1800" u="sng" kern="1200" dirty="0" smtClean="0">
              <a:latin typeface="Times New Roman" pitchFamily="18" charset="0"/>
              <a:cs typeface="Times New Roman" pitchFamily="18" charset="0"/>
            </a:rPr>
            <a:t> </a:t>
          </a:r>
          <a:r>
            <a:rPr lang="en-US" sz="1800" kern="1200" dirty="0" smtClean="0">
              <a:latin typeface="Times New Roman" pitchFamily="18" charset="0"/>
              <a:cs typeface="Times New Roman" pitchFamily="18" charset="0"/>
            </a:rPr>
            <a:t>(gaze up and right) 4. </a:t>
          </a:r>
          <a:r>
            <a:rPr lang="en-US" sz="1800" b="1" i="1" u="none" kern="1200" dirty="0" err="1" smtClean="0">
              <a:latin typeface="Times New Roman" pitchFamily="18" charset="0"/>
              <a:cs typeface="Times New Roman" pitchFamily="18" charset="0"/>
            </a:rPr>
            <a:t>Dextrodepressio</a:t>
          </a:r>
          <a:r>
            <a:rPr lang="en-US" sz="1800" u="sng" kern="1200" dirty="0" err="1" smtClean="0">
              <a:latin typeface="Times New Roman" pitchFamily="18" charset="0"/>
              <a:cs typeface="Times New Roman" pitchFamily="18" charset="0"/>
            </a:rPr>
            <a:t>n</a:t>
          </a:r>
          <a:r>
            <a:rPr lang="en-US" sz="1800" kern="1200" dirty="0" smtClean="0">
              <a:latin typeface="Times New Roman" pitchFamily="18" charset="0"/>
              <a:cs typeface="Times New Roman" pitchFamily="18" charset="0"/>
            </a:rPr>
            <a:t> (gaze down and right) 5. </a:t>
          </a:r>
          <a:r>
            <a:rPr lang="en-US" sz="1800" b="1" i="1" u="sng" kern="1200" dirty="0" err="1" smtClean="0">
              <a:latin typeface="Times New Roman" pitchFamily="18" charset="0"/>
              <a:cs typeface="Times New Roman" pitchFamily="18" charset="0"/>
            </a:rPr>
            <a:t>Laevoelevation</a:t>
          </a:r>
          <a:r>
            <a:rPr lang="en-US" sz="1800" kern="1200" dirty="0" smtClean="0">
              <a:latin typeface="Times New Roman" pitchFamily="18" charset="0"/>
              <a:cs typeface="Times New Roman" pitchFamily="18" charset="0"/>
            </a:rPr>
            <a:t> (gaze up and left 6. </a:t>
          </a:r>
          <a:r>
            <a:rPr lang="en-US" sz="1800" b="1" i="1" u="none" kern="1200" dirty="0" err="1" smtClean="0">
              <a:latin typeface="Times New Roman" pitchFamily="18" charset="0"/>
              <a:cs typeface="Times New Roman" pitchFamily="18" charset="0"/>
            </a:rPr>
            <a:t>Laevodepression</a:t>
          </a:r>
          <a:r>
            <a:rPr lang="en-US" sz="1800" kern="1200" dirty="0" smtClean="0">
              <a:latin typeface="Times New Roman" pitchFamily="18" charset="0"/>
              <a:cs typeface="Times New Roman" pitchFamily="18" charset="0"/>
            </a:rPr>
            <a:t> (gaze down and left)  7. </a:t>
          </a:r>
          <a:r>
            <a:rPr lang="en-US" sz="1800" kern="1200" dirty="0" err="1" smtClean="0">
              <a:latin typeface="Times New Roman" pitchFamily="18" charset="0"/>
              <a:cs typeface="Times New Roman" pitchFamily="18" charset="0"/>
            </a:rPr>
            <a:t>Sursumversion</a:t>
          </a:r>
          <a:r>
            <a:rPr lang="en-US" sz="1800" kern="1200" dirty="0" smtClean="0">
              <a:latin typeface="Times New Roman" pitchFamily="18" charset="0"/>
              <a:cs typeface="Times New Roman" pitchFamily="18" charset="0"/>
            </a:rPr>
            <a:t>   (elevation, up-gaze) 8. </a:t>
          </a:r>
          <a:r>
            <a:rPr lang="en-US" sz="1800" kern="1200" dirty="0" err="1" smtClean="0">
              <a:latin typeface="Times New Roman" pitchFamily="18" charset="0"/>
              <a:cs typeface="Times New Roman" pitchFamily="18" charset="0"/>
            </a:rPr>
            <a:t>Deorsumversion</a:t>
          </a:r>
          <a:r>
            <a:rPr lang="en-US" sz="1800" kern="1200" dirty="0" smtClean="0">
              <a:latin typeface="Times New Roman" pitchFamily="18" charset="0"/>
              <a:cs typeface="Times New Roman" pitchFamily="18" charset="0"/>
            </a:rPr>
            <a:t> (depression, down gaze) </a:t>
          </a:r>
          <a:r>
            <a:rPr lang="en-US" sz="1800" kern="1200" dirty="0" smtClean="0">
              <a:latin typeface="Times New Roman" pitchFamily="18" charset="0"/>
              <a:cs typeface="Times New Roman" pitchFamily="18" charset="0"/>
            </a:rPr>
            <a:t>9. Straight-ahead</a:t>
          </a:r>
          <a:endParaRPr lang="en-US" sz="1800" kern="1200" dirty="0">
            <a:latin typeface="Times New Roman" pitchFamily="18" charset="0"/>
            <a:cs typeface="Times New Roman" pitchFamily="18" charset="0"/>
          </a:endParaRPr>
        </a:p>
      </dsp:txBody>
      <dsp:txXfrm>
        <a:off x="0" y="2325162"/>
        <a:ext cx="8437419" cy="1482302"/>
      </dsp:txXfrm>
    </dsp:sp>
    <dsp:sp modelId="{42FBA9DA-938C-4B05-B2C7-6F4C311C4300}">
      <dsp:nvSpPr>
        <dsp:cNvPr id="0" name=""/>
        <dsp:cNvSpPr/>
      </dsp:nvSpPr>
      <dsp:spPr>
        <a:xfrm>
          <a:off x="0" y="3807464"/>
          <a:ext cx="8437419" cy="742218"/>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68580" tIns="68580" rIns="68580" bIns="68580" numCol="1" spcCol="1270" anchor="ctr" anchorCtr="0">
          <a:noAutofit/>
        </a:bodyPr>
        <a:lstStyle/>
        <a:p>
          <a:pPr lvl="0" algn="ctr" defTabSz="800100">
            <a:lnSpc>
              <a:spcPct val="90000"/>
            </a:lnSpc>
            <a:spcBef>
              <a:spcPct val="0"/>
            </a:spcBef>
            <a:spcAft>
              <a:spcPct val="35000"/>
            </a:spcAft>
          </a:pPr>
          <a:r>
            <a:rPr lang="sr-Latn-CS" sz="1800" kern="1200" dirty="0" smtClean="0">
              <a:latin typeface="Times New Roman" pitchFamily="18" charset="0"/>
              <a:cs typeface="Times New Roman" pitchFamily="18" charset="0"/>
            </a:rPr>
            <a:t>VERG</a:t>
          </a:r>
          <a:r>
            <a:rPr lang="en-US" sz="1800" kern="1200" dirty="0" smtClean="0">
              <a:latin typeface="Times New Roman" pitchFamily="18" charset="0"/>
              <a:cs typeface="Times New Roman" pitchFamily="18" charset="0"/>
            </a:rPr>
            <a:t>ENCES                                                                                                                                                Binocular movements in witch the two eyes move synchronously and symmetrically in opposite direction</a:t>
          </a:r>
          <a:endParaRPr lang="en-US" sz="1800" kern="1200" dirty="0">
            <a:latin typeface="Times New Roman" pitchFamily="18" charset="0"/>
            <a:cs typeface="Times New Roman" pitchFamily="18" charset="0"/>
          </a:endParaRPr>
        </a:p>
      </dsp:txBody>
      <dsp:txXfrm>
        <a:off x="36232" y="3843696"/>
        <a:ext cx="8364955" cy="669754"/>
      </dsp:txXfrm>
    </dsp:sp>
    <dsp:sp modelId="{8EEB9CAE-8AA9-4B5D-9DB5-6D045B8DFF4E}">
      <dsp:nvSpPr>
        <dsp:cNvPr id="0" name=""/>
        <dsp:cNvSpPr/>
      </dsp:nvSpPr>
      <dsp:spPr>
        <a:xfrm>
          <a:off x="0" y="4549683"/>
          <a:ext cx="8437419" cy="57960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267888" tIns="22860" rIns="128016" bIns="22860" numCol="1" spcCol="1270" anchor="t" anchorCtr="0">
          <a:noAutofit/>
        </a:bodyPr>
        <a:lstStyle/>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CONVERGENCE: the ability of the two eyes turn inwards</a:t>
          </a:r>
          <a:endParaRPr lang="en-US" sz="1800" kern="1200" dirty="0">
            <a:latin typeface="Times New Roman" pitchFamily="18" charset="0"/>
            <a:cs typeface="Times New Roman" pitchFamily="18" charset="0"/>
          </a:endParaRPr>
        </a:p>
        <a:p>
          <a:pPr marL="171450" lvl="1" indent="-171450" algn="l" defTabSz="800100">
            <a:lnSpc>
              <a:spcPct val="90000"/>
            </a:lnSpc>
            <a:spcBef>
              <a:spcPct val="0"/>
            </a:spcBef>
            <a:spcAft>
              <a:spcPct val="20000"/>
            </a:spcAft>
            <a:buChar char="••"/>
          </a:pPr>
          <a:r>
            <a:rPr lang="en-US" sz="1800" kern="1200" dirty="0" smtClean="0">
              <a:latin typeface="Times New Roman" pitchFamily="18" charset="0"/>
              <a:cs typeface="Times New Roman" pitchFamily="18" charset="0"/>
            </a:rPr>
            <a:t>DIVERGENCE: the ability of the two eyes turn outwards</a:t>
          </a:r>
          <a:endParaRPr lang="en-US" sz="1800" kern="1200" dirty="0">
            <a:latin typeface="Times New Roman" pitchFamily="18" charset="0"/>
            <a:cs typeface="Times New Roman" pitchFamily="18" charset="0"/>
          </a:endParaRPr>
        </a:p>
      </dsp:txBody>
      <dsp:txXfrm>
        <a:off x="0" y="4549683"/>
        <a:ext cx="8437419" cy="579600"/>
      </dsp:txXfrm>
    </dsp:sp>
  </dsp:spTree>
</dsp:drawing>
</file>

<file path=ppt/diagrams/drawing90.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0E38AC81-E729-4C74-B45F-9C54248EC572}">
      <dsp:nvSpPr>
        <dsp:cNvPr id="0" name=""/>
        <dsp:cNvSpPr/>
      </dsp:nvSpPr>
      <dsp:spPr>
        <a:xfrm rot="5400000">
          <a:off x="6885532" y="-4146088"/>
          <a:ext cx="586144" cy="9028373"/>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171450" lvl="1" indent="-171450" algn="l" defTabSz="800100">
            <a:lnSpc>
              <a:spcPct val="90000"/>
            </a:lnSpc>
            <a:spcBef>
              <a:spcPct val="0"/>
            </a:spcBef>
            <a:spcAft>
              <a:spcPct val="15000"/>
            </a:spcAft>
            <a:buChar char="••"/>
          </a:pPr>
          <a:r>
            <a:rPr lang="en-US" sz="1800" kern="1200" dirty="0" smtClean="0">
              <a:latin typeface="Times New Roman" panose="02020603050405020304" pitchFamily="18" charset="0"/>
              <a:cs typeface="Times New Roman" panose="02020603050405020304" pitchFamily="18" charset="0"/>
            </a:rPr>
            <a:t>Present at birth or soon after and persists throughout life (Inherited); Is usually jerk and horizontal and is not present during sleep</a:t>
          </a:r>
          <a:endParaRPr lang="en-US" sz="1800" kern="1200" dirty="0">
            <a:latin typeface="Times New Roman" panose="02020603050405020304" pitchFamily="18" charset="0"/>
            <a:cs typeface="Times New Roman" panose="02020603050405020304" pitchFamily="18" charset="0"/>
          </a:endParaRPr>
        </a:p>
      </dsp:txBody>
      <dsp:txXfrm rot="-5400000">
        <a:off x="2664418" y="103639"/>
        <a:ext cx="8999760" cy="528918"/>
      </dsp:txXfrm>
    </dsp:sp>
    <dsp:sp modelId="{70AD2F15-3341-4934-AE96-3B522B70D9BE}">
      <dsp:nvSpPr>
        <dsp:cNvPr id="0" name=""/>
        <dsp:cNvSpPr/>
      </dsp:nvSpPr>
      <dsp:spPr>
        <a:xfrm>
          <a:off x="209" y="1757"/>
          <a:ext cx="2664208" cy="732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Congenital </a:t>
          </a:r>
          <a:endParaRPr lang="en-US" sz="2000" kern="1200" dirty="0">
            <a:latin typeface="Times New Roman" panose="02020603050405020304" pitchFamily="18" charset="0"/>
            <a:cs typeface="Times New Roman" panose="02020603050405020304" pitchFamily="18" charset="0"/>
          </a:endParaRPr>
        </a:p>
      </dsp:txBody>
      <dsp:txXfrm>
        <a:off x="35975" y="37523"/>
        <a:ext cx="2592676" cy="661148"/>
      </dsp:txXfrm>
    </dsp:sp>
    <dsp:sp modelId="{92C6A97F-1311-44BA-B95D-AAA2AFFCA8FF}">
      <dsp:nvSpPr>
        <dsp:cNvPr id="0" name=""/>
        <dsp:cNvSpPr/>
      </dsp:nvSpPr>
      <dsp:spPr>
        <a:xfrm rot="5400000">
          <a:off x="6780577" y="-3332505"/>
          <a:ext cx="809078" cy="9016235"/>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Presents between 4</a:t>
          </a:r>
          <a:r>
            <a:rPr lang="en-US" sz="2000" kern="1200" baseline="30000" dirty="0" smtClean="0">
              <a:latin typeface="Times New Roman" panose="02020603050405020304" pitchFamily="18" charset="0"/>
              <a:cs typeface="Times New Roman" panose="02020603050405020304" pitchFamily="18" charset="0"/>
            </a:rPr>
            <a:t>th</a:t>
          </a:r>
          <a:r>
            <a:rPr lang="en-US" sz="2000" kern="1200" dirty="0" smtClean="0">
              <a:latin typeface="Times New Roman" panose="02020603050405020304" pitchFamily="18" charset="0"/>
              <a:cs typeface="Times New Roman" panose="02020603050405020304" pitchFamily="18" charset="0"/>
            </a:rPr>
            <a:t> to 12</a:t>
          </a:r>
          <a:r>
            <a:rPr lang="en-US" sz="2000" kern="1200" baseline="30000" dirty="0" smtClean="0">
              <a:latin typeface="Times New Roman" panose="02020603050405020304" pitchFamily="18" charset="0"/>
              <a:cs typeface="Times New Roman" panose="02020603050405020304" pitchFamily="18" charset="0"/>
            </a:rPr>
            <a:t>th</a:t>
          </a:r>
          <a:r>
            <a:rPr lang="en-US" sz="2000" kern="1200" dirty="0" smtClean="0">
              <a:latin typeface="Times New Roman" panose="02020603050405020304" pitchFamily="18" charset="0"/>
              <a:cs typeface="Times New Roman" panose="02020603050405020304" pitchFamily="18" charset="0"/>
            </a:rPr>
            <a:t> months after birth. </a:t>
          </a:r>
          <a:r>
            <a:rPr lang="en-US" sz="2000" kern="1200" dirty="0" err="1" smtClean="0">
              <a:latin typeface="Times New Roman" panose="02020603050405020304" pitchFamily="18" charset="0"/>
              <a:cs typeface="Times New Roman" panose="02020603050405020304" pitchFamily="18" charset="0"/>
            </a:rPr>
            <a:t>Ny</a:t>
          </a:r>
          <a:r>
            <a:rPr lang="en-US" sz="2000" kern="1200" dirty="0" smtClean="0">
              <a:latin typeface="Times New Roman" panose="02020603050405020304" pitchFamily="18" charset="0"/>
              <a:cs typeface="Times New Roman" panose="02020603050405020304" pitchFamily="18" charset="0"/>
            </a:rPr>
            <a:t> is </a:t>
          </a:r>
          <a:r>
            <a:rPr lang="en-US" sz="2000" kern="1200" dirty="0" err="1" smtClean="0">
              <a:latin typeface="Times New Roman" panose="02020603050405020304" pitchFamily="18" charset="0"/>
              <a:cs typeface="Times New Roman" panose="02020603050405020304" pitchFamily="18" charset="0"/>
            </a:rPr>
            <a:t>pendular</a:t>
          </a:r>
          <a:r>
            <a:rPr lang="en-US" sz="2000" kern="1200" dirty="0" smtClean="0">
              <a:latin typeface="Times New Roman" panose="02020603050405020304" pitchFamily="18" charset="0"/>
              <a:cs typeface="Times New Roman" panose="02020603050405020304" pitchFamily="18" charset="0"/>
            </a:rPr>
            <a:t> fine and rapid. Associated with an abnormal head posture and head nodding which may be a compensatory mechanism</a:t>
          </a:r>
          <a:endParaRPr lang="en-US" sz="2000" kern="1200" dirty="0">
            <a:latin typeface="Times New Roman" panose="02020603050405020304" pitchFamily="18" charset="0"/>
            <a:cs typeface="Times New Roman" panose="02020603050405020304" pitchFamily="18" charset="0"/>
          </a:endParaRPr>
        </a:p>
      </dsp:txBody>
      <dsp:txXfrm rot="-5400000">
        <a:off x="2676999" y="810569"/>
        <a:ext cx="8976739" cy="730086"/>
      </dsp:txXfrm>
    </dsp:sp>
    <dsp:sp modelId="{F1E3BE6D-3B9E-4160-89C6-6FB98A862E36}">
      <dsp:nvSpPr>
        <dsp:cNvPr id="0" name=""/>
        <dsp:cNvSpPr/>
      </dsp:nvSpPr>
      <dsp:spPr>
        <a:xfrm>
          <a:off x="209" y="809271"/>
          <a:ext cx="2676081" cy="732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err="1" smtClean="0">
              <a:latin typeface="Times New Roman" panose="02020603050405020304" pitchFamily="18" charset="0"/>
              <a:cs typeface="Times New Roman" panose="02020603050405020304" pitchFamily="18" charset="0"/>
            </a:rPr>
            <a:t>Spasmus</a:t>
          </a: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nutans</a:t>
          </a:r>
          <a:endParaRPr lang="en-US" sz="2000" kern="1200" dirty="0">
            <a:latin typeface="Times New Roman" panose="02020603050405020304" pitchFamily="18" charset="0"/>
            <a:cs typeface="Times New Roman" panose="02020603050405020304" pitchFamily="18" charset="0"/>
          </a:endParaRPr>
        </a:p>
      </dsp:txBody>
      <dsp:txXfrm>
        <a:off x="35975" y="845037"/>
        <a:ext cx="2604549" cy="661148"/>
      </dsp:txXfrm>
    </dsp:sp>
    <dsp:sp modelId="{709738F5-D536-47F9-9B97-67F191D3422A}">
      <dsp:nvSpPr>
        <dsp:cNvPr id="0" name=""/>
        <dsp:cNvSpPr/>
      </dsp:nvSpPr>
      <dsp:spPr>
        <a:xfrm rot="5400000">
          <a:off x="6795341" y="-2484699"/>
          <a:ext cx="790597" cy="8993567"/>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In early childhood and is common in children with infantile </a:t>
          </a:r>
          <a:r>
            <a:rPr lang="en-US" sz="2000" kern="1200" dirty="0" err="1" smtClean="0">
              <a:latin typeface="Times New Roman" panose="02020603050405020304" pitchFamily="18" charset="0"/>
              <a:cs typeface="Times New Roman" panose="02020603050405020304" pitchFamily="18" charset="0"/>
            </a:rPr>
            <a:t>esotropia</a:t>
          </a:r>
          <a:r>
            <a:rPr lang="en-US" sz="2000" kern="1200" dirty="0" smtClean="0">
              <a:latin typeface="Times New Roman" panose="02020603050405020304" pitchFamily="18" charset="0"/>
              <a:cs typeface="Times New Roman" panose="02020603050405020304" pitchFamily="18" charset="0"/>
            </a:rPr>
            <a:t> When one eye is covered, a jerk bilateral </a:t>
          </a:r>
          <a:r>
            <a:rPr lang="en-US" sz="2000" kern="1200" dirty="0" err="1" smtClean="0">
              <a:latin typeface="Times New Roman" panose="02020603050405020304" pitchFamily="18" charset="0"/>
              <a:cs typeface="Times New Roman" panose="02020603050405020304" pitchFamily="18" charset="0"/>
            </a:rPr>
            <a:t>Ny</a:t>
          </a:r>
          <a:r>
            <a:rPr lang="en-US" sz="2000" kern="1200" dirty="0" smtClean="0">
              <a:latin typeface="Times New Roman" panose="02020603050405020304" pitchFamily="18" charset="0"/>
              <a:cs typeface="Times New Roman" panose="02020603050405020304" pitchFamily="18" charset="0"/>
            </a:rPr>
            <a:t> develops with the fast phase towards the uncovered eye</a:t>
          </a:r>
          <a:endParaRPr lang="en-US" sz="2000" kern="1200" dirty="0">
            <a:latin typeface="Times New Roman" panose="02020603050405020304" pitchFamily="18" charset="0"/>
            <a:cs typeface="Times New Roman" panose="02020603050405020304" pitchFamily="18" charset="0"/>
          </a:endParaRPr>
        </a:p>
      </dsp:txBody>
      <dsp:txXfrm rot="-5400000">
        <a:off x="2693856" y="1655380"/>
        <a:ext cx="8954973" cy="713409"/>
      </dsp:txXfrm>
    </dsp:sp>
    <dsp:sp modelId="{B3E2B690-1E77-427C-AA29-71C53A727D40}">
      <dsp:nvSpPr>
        <dsp:cNvPr id="0" name=""/>
        <dsp:cNvSpPr/>
      </dsp:nvSpPr>
      <dsp:spPr>
        <a:xfrm>
          <a:off x="209" y="1645743"/>
          <a:ext cx="2693646" cy="732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Latent </a:t>
          </a:r>
          <a:endParaRPr lang="en-US" sz="2000" kern="1200" dirty="0">
            <a:latin typeface="Times New Roman" panose="02020603050405020304" pitchFamily="18" charset="0"/>
            <a:cs typeface="Times New Roman" panose="02020603050405020304" pitchFamily="18" charset="0"/>
          </a:endParaRPr>
        </a:p>
      </dsp:txBody>
      <dsp:txXfrm>
        <a:off x="35975" y="1681509"/>
        <a:ext cx="2622114" cy="661148"/>
      </dsp:txXfrm>
    </dsp:sp>
    <dsp:sp modelId="{21404B7B-A8E7-43B4-9690-3EC0C0DCBCDF}">
      <dsp:nvSpPr>
        <dsp:cNvPr id="0" name=""/>
        <dsp:cNvSpPr/>
      </dsp:nvSpPr>
      <dsp:spPr>
        <a:xfrm rot="5400000">
          <a:off x="6884884" y="-1703239"/>
          <a:ext cx="586144" cy="902719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Horizontal jerk </a:t>
          </a:r>
          <a:r>
            <a:rPr lang="en-US" sz="2000" kern="1200" dirty="0" err="1" smtClean="0">
              <a:latin typeface="Times New Roman" panose="02020603050405020304" pitchFamily="18" charset="0"/>
              <a:cs typeface="Times New Roman" panose="02020603050405020304" pitchFamily="18" charset="0"/>
            </a:rPr>
            <a:t>Ny</a:t>
          </a:r>
          <a:r>
            <a:rPr lang="en-US" sz="2000" kern="1200" dirty="0" smtClean="0">
              <a:latin typeface="Times New Roman" panose="02020603050405020304" pitchFamily="18" charset="0"/>
              <a:cs typeface="Times New Roman" panose="02020603050405020304" pitchFamily="18" charset="0"/>
            </a:rPr>
            <a:t> which occurs in the abducting eye of a patient with an </a:t>
          </a:r>
          <a:r>
            <a:rPr lang="en-US" sz="2000" kern="1200" dirty="0" err="1" smtClean="0">
              <a:latin typeface="Times New Roman" panose="02020603050405020304" pitchFamily="18" charset="0"/>
              <a:cs typeface="Times New Roman" panose="02020603050405020304" pitchFamily="18" charset="0"/>
            </a:rPr>
            <a:t>internuclear</a:t>
          </a: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ophthalmoplegia</a:t>
          </a:r>
          <a:endParaRPr lang="en-US" sz="2000" kern="1200" dirty="0">
            <a:latin typeface="Times New Roman" panose="02020603050405020304" pitchFamily="18" charset="0"/>
            <a:cs typeface="Times New Roman" panose="02020603050405020304" pitchFamily="18" charset="0"/>
          </a:endParaRPr>
        </a:p>
      </dsp:txBody>
      <dsp:txXfrm rot="-5400000">
        <a:off x="2664360" y="2545898"/>
        <a:ext cx="8998581" cy="528918"/>
      </dsp:txXfrm>
    </dsp:sp>
    <dsp:sp modelId="{601963ED-A734-4233-BB64-C5C19ADCEFDD}">
      <dsp:nvSpPr>
        <dsp:cNvPr id="0" name=""/>
        <dsp:cNvSpPr/>
      </dsp:nvSpPr>
      <dsp:spPr>
        <a:xfrm>
          <a:off x="209" y="2444017"/>
          <a:ext cx="2664150" cy="732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Ataxic</a:t>
          </a:r>
          <a:endParaRPr lang="en-US" sz="2000" kern="1200" dirty="0">
            <a:latin typeface="Times New Roman" panose="02020603050405020304" pitchFamily="18" charset="0"/>
            <a:cs typeface="Times New Roman" panose="02020603050405020304" pitchFamily="18" charset="0"/>
          </a:endParaRPr>
        </a:p>
      </dsp:txBody>
      <dsp:txXfrm>
        <a:off x="35975" y="2479783"/>
        <a:ext cx="2592618" cy="661148"/>
      </dsp:txXfrm>
    </dsp:sp>
    <dsp:sp modelId="{56C8E958-BC01-449D-BC3B-34360076026A}">
      <dsp:nvSpPr>
        <dsp:cNvPr id="0" name=""/>
        <dsp:cNvSpPr/>
      </dsp:nvSpPr>
      <dsp:spPr>
        <a:xfrm rot="5400000">
          <a:off x="6876833" y="-941392"/>
          <a:ext cx="586144" cy="9042129"/>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Has a fast phase beating down-wards or upwards (lesion of the </a:t>
          </a:r>
          <a:r>
            <a:rPr lang="en-US" sz="2000" kern="1200" dirty="0" err="1" smtClean="0">
              <a:latin typeface="Times New Roman" panose="02020603050405020304" pitchFamily="18" charset="0"/>
              <a:cs typeface="Times New Roman" panose="02020603050405020304" pitchFamily="18" charset="0"/>
            </a:rPr>
            <a:t>cranio</a:t>
          </a:r>
          <a:r>
            <a:rPr lang="en-US" sz="2000" kern="1200" dirty="0" smtClean="0">
              <a:latin typeface="Times New Roman" panose="02020603050405020304" pitchFamily="18" charset="0"/>
              <a:cs typeface="Times New Roman" panose="02020603050405020304" pitchFamily="18" charset="0"/>
            </a:rPr>
            <a:t> cervical junction and lesions of the posterior fossa</a:t>
          </a:r>
          <a:endParaRPr lang="en-US" sz="2000" kern="1200" dirty="0">
            <a:latin typeface="Times New Roman" panose="02020603050405020304" pitchFamily="18" charset="0"/>
            <a:cs typeface="Times New Roman" panose="02020603050405020304" pitchFamily="18" charset="0"/>
          </a:endParaRPr>
        </a:p>
      </dsp:txBody>
      <dsp:txXfrm rot="-5400000">
        <a:off x="2648841" y="3315213"/>
        <a:ext cx="9013516" cy="528918"/>
      </dsp:txXfrm>
    </dsp:sp>
    <dsp:sp modelId="{25311C36-60DB-4712-B597-297CAB2E17C8}">
      <dsp:nvSpPr>
        <dsp:cNvPr id="0" name=""/>
        <dsp:cNvSpPr/>
      </dsp:nvSpPr>
      <dsp:spPr>
        <a:xfrm>
          <a:off x="209" y="3213332"/>
          <a:ext cx="2648631" cy="732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Downbeat and Upbeat</a:t>
          </a:r>
          <a:endParaRPr lang="en-US" sz="2000" kern="1200" dirty="0">
            <a:latin typeface="Times New Roman" panose="02020603050405020304" pitchFamily="18" charset="0"/>
            <a:cs typeface="Times New Roman" panose="02020603050405020304" pitchFamily="18" charset="0"/>
          </a:endParaRPr>
        </a:p>
      </dsp:txBody>
      <dsp:txXfrm>
        <a:off x="35975" y="3249098"/>
        <a:ext cx="2577099" cy="661148"/>
      </dsp:txXfrm>
    </dsp:sp>
    <dsp:sp modelId="{DF12D6DD-1245-42D3-A933-3DD2EFB65BF7}">
      <dsp:nvSpPr>
        <dsp:cNvPr id="0" name=""/>
        <dsp:cNvSpPr/>
      </dsp:nvSpPr>
      <dsp:spPr>
        <a:xfrm rot="5400000">
          <a:off x="6888275" y="-162689"/>
          <a:ext cx="586144" cy="9023354"/>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Jerk </a:t>
          </a:r>
          <a:r>
            <a:rPr lang="en-US" sz="2000" kern="1200" dirty="0" err="1" smtClean="0">
              <a:latin typeface="Times New Roman" panose="02020603050405020304" pitchFamily="18" charset="0"/>
              <a:cs typeface="Times New Roman" panose="02020603050405020304" pitchFamily="18" charset="0"/>
            </a:rPr>
            <a:t>Ny</a:t>
          </a:r>
          <a:r>
            <a:rPr lang="en-US" sz="2000" kern="1200" dirty="0" smtClean="0">
              <a:latin typeface="Times New Roman" panose="02020603050405020304" pitchFamily="18" charset="0"/>
              <a:cs typeface="Times New Roman" panose="02020603050405020304" pitchFamily="18" charset="0"/>
            </a:rPr>
            <a:t> which is stimulated by attempted upward gaze in which the fast faze brings the two eyes towards each other in a convergence movement </a:t>
          </a:r>
          <a:endParaRPr lang="en-US" sz="2000" kern="1200" dirty="0">
            <a:latin typeface="Times New Roman" panose="02020603050405020304" pitchFamily="18" charset="0"/>
            <a:cs typeface="Times New Roman" panose="02020603050405020304" pitchFamily="18" charset="0"/>
          </a:endParaRPr>
        </a:p>
      </dsp:txBody>
      <dsp:txXfrm rot="-5400000">
        <a:off x="2669671" y="4084528"/>
        <a:ext cx="8994741" cy="528918"/>
      </dsp:txXfrm>
    </dsp:sp>
    <dsp:sp modelId="{DB7FF7D8-CF6F-47FC-970B-8A9862D1B035}">
      <dsp:nvSpPr>
        <dsp:cNvPr id="0" name=""/>
        <dsp:cNvSpPr/>
      </dsp:nvSpPr>
      <dsp:spPr>
        <a:xfrm>
          <a:off x="209" y="3982646"/>
          <a:ext cx="2669461" cy="732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Convergence-retraction </a:t>
          </a:r>
          <a:r>
            <a:rPr lang="en-US" sz="2000" kern="1200" dirty="0" err="1" smtClean="0">
              <a:latin typeface="Times New Roman" panose="02020603050405020304" pitchFamily="18" charset="0"/>
              <a:cs typeface="Times New Roman" panose="02020603050405020304" pitchFamily="18" charset="0"/>
            </a:rPr>
            <a:t>Ny</a:t>
          </a:r>
          <a:endParaRPr lang="en-US" sz="2000" kern="1200" dirty="0">
            <a:latin typeface="Times New Roman" panose="02020603050405020304" pitchFamily="18" charset="0"/>
            <a:cs typeface="Times New Roman" panose="02020603050405020304" pitchFamily="18" charset="0"/>
          </a:endParaRPr>
        </a:p>
      </dsp:txBody>
      <dsp:txXfrm>
        <a:off x="35975" y="4018412"/>
        <a:ext cx="2597929" cy="661148"/>
      </dsp:txXfrm>
    </dsp:sp>
    <dsp:sp modelId="{1960B541-2E9E-48AC-AF5C-D05790CFB279}">
      <dsp:nvSpPr>
        <dsp:cNvPr id="0" name=""/>
        <dsp:cNvSpPr/>
      </dsp:nvSpPr>
      <dsp:spPr>
        <a:xfrm rot="5400000">
          <a:off x="6838453" y="631171"/>
          <a:ext cx="732387" cy="8974262"/>
        </a:xfrm>
        <a:prstGeom prst="round2Same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247650" tIns="123825" rIns="247650" bIns="123825" numCol="1" spcCol="1270" anchor="ctr" anchorCtr="0">
          <a:noAutofit/>
        </a:bodyPr>
        <a:lstStyle/>
        <a:p>
          <a:pPr marL="228600" lvl="1" indent="-228600" algn="l" defTabSz="889000">
            <a:lnSpc>
              <a:spcPct val="90000"/>
            </a:lnSpc>
            <a:spcBef>
              <a:spcPct val="0"/>
            </a:spcBef>
            <a:spcAft>
              <a:spcPct val="15000"/>
            </a:spcAft>
            <a:buChar char="••"/>
          </a:pPr>
          <a:r>
            <a:rPr lang="en-US" sz="2000" kern="1200" dirty="0" smtClean="0">
              <a:latin typeface="Times New Roman" panose="02020603050405020304" pitchFamily="18" charset="0"/>
              <a:cs typeface="Times New Roman" panose="02020603050405020304" pitchFamily="18" charset="0"/>
            </a:rPr>
            <a:t>Is seen in patients with </a:t>
          </a:r>
          <a:r>
            <a:rPr lang="en-US" sz="2000" kern="1200" dirty="0" err="1" smtClean="0">
              <a:latin typeface="Times New Roman" panose="02020603050405020304" pitchFamily="18" charset="0"/>
              <a:cs typeface="Times New Roman" panose="02020603050405020304" pitchFamily="18" charset="0"/>
            </a:rPr>
            <a:t>bitemporal</a:t>
          </a:r>
          <a:r>
            <a:rPr lang="en-US" sz="2000" kern="1200" dirty="0" smtClean="0">
              <a:latin typeface="Times New Roman" panose="02020603050405020304" pitchFamily="18" charset="0"/>
              <a:cs typeface="Times New Roman" panose="02020603050405020304" pitchFamily="18" charset="0"/>
            </a:rPr>
            <a:t> </a:t>
          </a:r>
          <a:r>
            <a:rPr lang="en-US" sz="2000" kern="1200" dirty="0" err="1" smtClean="0">
              <a:latin typeface="Times New Roman" panose="02020603050405020304" pitchFamily="18" charset="0"/>
              <a:cs typeface="Times New Roman" panose="02020603050405020304" pitchFamily="18" charset="0"/>
            </a:rPr>
            <a:t>hemianopsia</a:t>
          </a:r>
          <a:r>
            <a:rPr lang="en-US" sz="2000" kern="1200" dirty="0" smtClean="0">
              <a:latin typeface="Times New Roman" panose="02020603050405020304" pitchFamily="18" charset="0"/>
              <a:cs typeface="Times New Roman" panose="02020603050405020304" pitchFamily="18" charset="0"/>
            </a:rPr>
            <a:t>, usually resulting from </a:t>
          </a:r>
          <a:r>
            <a:rPr lang="en-US" sz="2000" kern="1200" dirty="0" err="1" smtClean="0">
              <a:latin typeface="Times New Roman" panose="02020603050405020304" pitchFamily="18" charset="0"/>
              <a:cs typeface="Times New Roman" panose="02020603050405020304" pitchFamily="18" charset="0"/>
            </a:rPr>
            <a:t>chiasmal</a:t>
          </a:r>
          <a:r>
            <a:rPr lang="en-US" sz="2000" kern="1200" dirty="0" smtClean="0">
              <a:latin typeface="Times New Roman" panose="02020603050405020304" pitchFamily="18" charset="0"/>
              <a:cs typeface="Times New Roman" panose="02020603050405020304" pitchFamily="18" charset="0"/>
            </a:rPr>
            <a:t> lesion. It is characterized by </a:t>
          </a:r>
          <a:r>
            <a:rPr lang="en-US" sz="2000" kern="1200" dirty="0" err="1" smtClean="0">
              <a:latin typeface="Times New Roman" panose="02020603050405020304" pitchFamily="18" charset="0"/>
              <a:cs typeface="Times New Roman" panose="02020603050405020304" pitchFamily="18" charset="0"/>
            </a:rPr>
            <a:t>alterating</a:t>
          </a:r>
          <a:r>
            <a:rPr lang="en-US" sz="2000" kern="1200" dirty="0" smtClean="0">
              <a:latin typeface="Times New Roman" panose="02020603050405020304" pitchFamily="18" charset="0"/>
              <a:cs typeface="Times New Roman" panose="02020603050405020304" pitchFamily="18" charset="0"/>
            </a:rPr>
            <a:t> movements of the eyes during which one eye rises and </a:t>
          </a:r>
          <a:r>
            <a:rPr lang="en-US" sz="2000" kern="1200" dirty="0" err="1" smtClean="0">
              <a:latin typeface="Times New Roman" panose="02020603050405020304" pitchFamily="18" charset="0"/>
              <a:cs typeface="Times New Roman" panose="02020603050405020304" pitchFamily="18" charset="0"/>
            </a:rPr>
            <a:t>intorts</a:t>
          </a:r>
          <a:r>
            <a:rPr lang="en-US" sz="2000" kern="1200" dirty="0" smtClean="0">
              <a:latin typeface="Times New Roman" panose="02020603050405020304" pitchFamily="18" charset="0"/>
              <a:cs typeface="Times New Roman" panose="02020603050405020304" pitchFamily="18" charset="0"/>
            </a:rPr>
            <a:t> while the other falls and </a:t>
          </a:r>
          <a:r>
            <a:rPr lang="en-US" sz="2000" kern="1200" dirty="0" err="1" smtClean="0">
              <a:latin typeface="Times New Roman" panose="02020603050405020304" pitchFamily="18" charset="0"/>
              <a:cs typeface="Times New Roman" panose="02020603050405020304" pitchFamily="18" charset="0"/>
            </a:rPr>
            <a:t>exorts</a:t>
          </a:r>
          <a:endParaRPr lang="en-US" sz="2000" kern="1200" dirty="0">
            <a:latin typeface="Times New Roman" panose="02020603050405020304" pitchFamily="18" charset="0"/>
            <a:cs typeface="Times New Roman" panose="02020603050405020304" pitchFamily="18" charset="0"/>
          </a:endParaRPr>
        </a:p>
      </dsp:txBody>
      <dsp:txXfrm rot="-5400000">
        <a:off x="2717516" y="4787860"/>
        <a:ext cx="8938510" cy="660883"/>
      </dsp:txXfrm>
    </dsp:sp>
    <dsp:sp modelId="{0EE8F8ED-630E-47A4-A971-DDA4AF4273E7}">
      <dsp:nvSpPr>
        <dsp:cNvPr id="0" name=""/>
        <dsp:cNvSpPr/>
      </dsp:nvSpPr>
      <dsp:spPr>
        <a:xfrm>
          <a:off x="209" y="4751961"/>
          <a:ext cx="2717306" cy="73268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76200" tIns="38100" rIns="76200" bIns="38100" numCol="1" spcCol="1270" anchor="ctr" anchorCtr="0">
          <a:noAutofit/>
        </a:bodyPr>
        <a:lstStyle/>
        <a:p>
          <a:pPr lvl="0" algn="ctr" defTabSz="889000">
            <a:lnSpc>
              <a:spcPct val="90000"/>
            </a:lnSpc>
            <a:spcBef>
              <a:spcPct val="0"/>
            </a:spcBef>
            <a:spcAft>
              <a:spcPct val="35000"/>
            </a:spcAft>
          </a:pPr>
          <a:r>
            <a:rPr lang="en-US" sz="2000" kern="1200" dirty="0" smtClean="0">
              <a:latin typeface="Times New Roman" panose="02020603050405020304" pitchFamily="18" charset="0"/>
              <a:cs typeface="Times New Roman" panose="02020603050405020304" pitchFamily="18" charset="0"/>
            </a:rPr>
            <a:t>See-saw </a:t>
          </a:r>
          <a:r>
            <a:rPr lang="en-US" sz="2000" kern="1200" dirty="0" err="1" smtClean="0">
              <a:latin typeface="Times New Roman" panose="02020603050405020304" pitchFamily="18" charset="0"/>
              <a:cs typeface="Times New Roman" panose="02020603050405020304" pitchFamily="18" charset="0"/>
            </a:rPr>
            <a:t>Ny</a:t>
          </a:r>
          <a:r>
            <a:rPr lang="en-US" sz="2000" kern="1200" dirty="0" smtClean="0">
              <a:latin typeface="Times New Roman" panose="02020603050405020304" pitchFamily="18" charset="0"/>
              <a:cs typeface="Times New Roman" panose="02020603050405020304" pitchFamily="18" charset="0"/>
            </a:rPr>
            <a:t> of Maddox</a:t>
          </a:r>
          <a:endParaRPr lang="en-US" sz="2000" kern="1200" dirty="0">
            <a:latin typeface="Times New Roman" panose="02020603050405020304" pitchFamily="18" charset="0"/>
            <a:cs typeface="Times New Roman" panose="02020603050405020304" pitchFamily="18" charset="0"/>
          </a:endParaRPr>
        </a:p>
      </dsp:txBody>
      <dsp:txXfrm>
        <a:off x="35975" y="4787727"/>
        <a:ext cx="2645774" cy="661148"/>
      </dsp:txXfrm>
    </dsp:sp>
  </dsp:spTree>
</dsp:drawing>
</file>

<file path=ppt/diagrams/drawing9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FEB4120F-3A7C-43BC-8095-3B7D9E67E054}">
      <dsp:nvSpPr>
        <dsp:cNvPr id="0" name=""/>
        <dsp:cNvSpPr/>
      </dsp:nvSpPr>
      <dsp:spPr>
        <a:xfrm>
          <a:off x="0" y="404028"/>
          <a:ext cx="10715625" cy="1216800"/>
        </a:xfrm>
        <a:prstGeom prst="roundRect">
          <a:avLst/>
        </a:prstGeom>
        <a:solidFill>
          <a:schemeClr val="accent1">
            <a:hueOff val="0"/>
            <a:satOff val="0"/>
            <a:lumOff val="0"/>
            <a:alphaOff val="0"/>
          </a:schemeClr>
        </a:solidFill>
        <a:ln w="12700" cap="flat" cmpd="sng" algn="ctr">
          <a:solidFill>
            <a:schemeClr val="l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91440" tIns="91440" rIns="91440" bIns="91440" numCol="1" spcCol="1270" anchor="ctr" anchorCtr="0">
          <a:noAutofit/>
        </a:bodyPr>
        <a:lstStyle/>
        <a:p>
          <a:pPr lvl="0" algn="ctr" defTabSz="1066800">
            <a:lnSpc>
              <a:spcPct val="90000"/>
            </a:lnSpc>
            <a:spcBef>
              <a:spcPct val="0"/>
            </a:spcBef>
            <a:spcAft>
              <a:spcPct val="35000"/>
            </a:spcAft>
          </a:pPr>
          <a:r>
            <a:rPr lang="en-US" sz="2400" kern="1200" dirty="0" smtClean="0">
              <a:latin typeface="Times New Roman" panose="02020603050405020304" pitchFamily="18" charset="0"/>
              <a:cs typeface="Times New Roman" panose="02020603050405020304" pitchFamily="18" charset="0"/>
            </a:rPr>
            <a:t>OCULAR NYSTAGMUS                                                                                                          (SENSORY DEPRIVATION)</a:t>
          </a:r>
          <a:endParaRPr lang="en-US" sz="2400" kern="1200" dirty="0">
            <a:latin typeface="Times New Roman" panose="02020603050405020304" pitchFamily="18" charset="0"/>
            <a:cs typeface="Times New Roman" panose="02020603050405020304" pitchFamily="18" charset="0"/>
          </a:endParaRPr>
        </a:p>
      </dsp:txBody>
      <dsp:txXfrm>
        <a:off x="59399" y="463427"/>
        <a:ext cx="10596827" cy="1098002"/>
      </dsp:txXfrm>
    </dsp:sp>
    <dsp:sp modelId="{93FB69A2-2065-4EAE-95C7-ED9DBF94C73F}">
      <dsp:nvSpPr>
        <dsp:cNvPr id="0" name=""/>
        <dsp:cNvSpPr/>
      </dsp:nvSpPr>
      <dsp:spPr>
        <a:xfrm>
          <a:off x="0" y="1620828"/>
          <a:ext cx="10715625" cy="4182266"/>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340221" tIns="35560" rIns="199136" bIns="35560" numCol="1" spcCol="1270" anchor="t" anchorCtr="0">
          <a:noAutofit/>
        </a:bodyPr>
        <a:lstStyle/>
        <a:p>
          <a:pPr marL="285750" lvl="1" indent="-285750" algn="l" defTabSz="1244600">
            <a:lnSpc>
              <a:spcPct val="90000"/>
            </a:lnSpc>
            <a:spcBef>
              <a:spcPct val="0"/>
            </a:spcBef>
            <a:spcAft>
              <a:spcPct val="20000"/>
            </a:spcAft>
            <a:buChar char="••"/>
          </a:pPr>
          <a:r>
            <a:rPr lang="en-US" sz="2800" kern="1200" dirty="0" smtClean="0">
              <a:latin typeface="Times New Roman" panose="02020603050405020304" pitchFamily="18" charset="0"/>
              <a:cs typeface="Times New Roman" panose="02020603050405020304" pitchFamily="18" charset="0"/>
            </a:rPr>
            <a:t>Is caused by severe impairment of central vision in early life ( e.g. congenital cataract, macular hypoplasia</a:t>
          </a:r>
          <a:endParaRPr lang="en-US" sz="2800" kern="1200" dirty="0">
            <a:latin typeface="Times New Roman" panose="02020603050405020304" pitchFamily="18" charset="0"/>
            <a:cs typeface="Times New Roman" panose="02020603050405020304" pitchFamily="18" charset="0"/>
          </a:endParaRPr>
        </a:p>
        <a:p>
          <a:pPr marL="285750" lvl="1" indent="-285750" algn="l" defTabSz="1244600">
            <a:lnSpc>
              <a:spcPct val="90000"/>
            </a:lnSpc>
            <a:spcBef>
              <a:spcPct val="0"/>
            </a:spcBef>
            <a:spcAft>
              <a:spcPct val="20000"/>
            </a:spcAft>
            <a:buChar char="••"/>
          </a:pPr>
          <a:r>
            <a:rPr lang="en-US" sz="2800" kern="1200" dirty="0" smtClean="0">
              <a:latin typeface="Times New Roman" panose="02020603050405020304" pitchFamily="18" charset="0"/>
              <a:cs typeface="Times New Roman" panose="02020603050405020304" pitchFamily="18" charset="0"/>
            </a:rPr>
            <a:t>In general all children who lose central vision in both eyes before the age of 2 years develop nystagmus</a:t>
          </a:r>
          <a:endParaRPr lang="en-US" sz="2800" kern="1200" dirty="0">
            <a:latin typeface="Times New Roman" panose="02020603050405020304" pitchFamily="18" charset="0"/>
            <a:cs typeface="Times New Roman" panose="02020603050405020304" pitchFamily="18" charset="0"/>
          </a:endParaRPr>
        </a:p>
        <a:p>
          <a:pPr marL="285750" lvl="1" indent="-285750" algn="l" defTabSz="1244600">
            <a:lnSpc>
              <a:spcPct val="90000"/>
            </a:lnSpc>
            <a:spcBef>
              <a:spcPct val="0"/>
            </a:spcBef>
            <a:spcAft>
              <a:spcPct val="20000"/>
            </a:spcAft>
            <a:buChar char="••"/>
          </a:pPr>
          <a:r>
            <a:rPr lang="en-US" sz="2800" kern="1200" dirty="0" smtClean="0">
              <a:latin typeface="Times New Roman" panose="02020603050405020304" pitchFamily="18" charset="0"/>
              <a:cs typeface="Times New Roman" panose="02020603050405020304" pitchFamily="18" charset="0"/>
            </a:rPr>
            <a:t>It is horizontal and </a:t>
          </a:r>
          <a:r>
            <a:rPr lang="en-US" sz="2800" kern="1200" dirty="0" err="1" smtClean="0">
              <a:latin typeface="Times New Roman" panose="02020603050405020304" pitchFamily="18" charset="0"/>
              <a:cs typeface="Times New Roman" panose="02020603050405020304" pitchFamily="18" charset="0"/>
            </a:rPr>
            <a:t>pendular</a:t>
          </a:r>
          <a:endParaRPr lang="en-US" sz="2800" kern="1200" dirty="0">
            <a:latin typeface="Times New Roman" panose="02020603050405020304" pitchFamily="18" charset="0"/>
            <a:cs typeface="Times New Roman" panose="02020603050405020304" pitchFamily="18" charset="0"/>
          </a:endParaRPr>
        </a:p>
        <a:p>
          <a:pPr marL="285750" lvl="1" indent="-285750" algn="l" defTabSz="1244600">
            <a:lnSpc>
              <a:spcPct val="90000"/>
            </a:lnSpc>
            <a:spcBef>
              <a:spcPct val="0"/>
            </a:spcBef>
            <a:spcAft>
              <a:spcPct val="20000"/>
            </a:spcAft>
            <a:buChar char="••"/>
          </a:pPr>
          <a:r>
            <a:rPr lang="en-US" sz="2800" kern="1200" dirty="0" smtClean="0">
              <a:latin typeface="Times New Roman" panose="02020603050405020304" pitchFamily="18" charset="0"/>
              <a:cs typeface="Times New Roman" panose="02020603050405020304" pitchFamily="18" charset="0"/>
            </a:rPr>
            <a:t>Its severity depends on the extent of visual loss and can often be dampened by convergence </a:t>
          </a:r>
          <a:endParaRPr lang="en-US" sz="2800" kern="1200" dirty="0">
            <a:latin typeface="Times New Roman" panose="02020603050405020304" pitchFamily="18" charset="0"/>
            <a:cs typeface="Times New Roman" panose="02020603050405020304" pitchFamily="18" charset="0"/>
          </a:endParaRPr>
        </a:p>
        <a:p>
          <a:pPr marL="285750" lvl="1" indent="-285750" algn="l" defTabSz="1244600">
            <a:lnSpc>
              <a:spcPct val="90000"/>
            </a:lnSpc>
            <a:spcBef>
              <a:spcPct val="0"/>
            </a:spcBef>
            <a:spcAft>
              <a:spcPct val="20000"/>
            </a:spcAft>
            <a:buChar char="••"/>
          </a:pPr>
          <a:r>
            <a:rPr lang="en-US" sz="2800" kern="1200" dirty="0" smtClean="0">
              <a:latin typeface="Times New Roman" panose="02020603050405020304" pitchFamily="18" charset="0"/>
              <a:cs typeface="Times New Roman" panose="02020603050405020304" pitchFamily="18" charset="0"/>
            </a:rPr>
            <a:t>Occasionally, an abnormal head posture may be adopted to decrease the amplitude of the nystagmus </a:t>
          </a:r>
          <a:endParaRPr lang="en-US" sz="2800" kern="1200" dirty="0">
            <a:latin typeface="Times New Roman" panose="02020603050405020304" pitchFamily="18" charset="0"/>
            <a:cs typeface="Times New Roman" panose="02020603050405020304" pitchFamily="18" charset="0"/>
          </a:endParaRPr>
        </a:p>
      </dsp:txBody>
      <dsp:txXfrm>
        <a:off x="0" y="1620828"/>
        <a:ext cx="10715625" cy="4182266"/>
      </dsp:txXfrm>
    </dsp:sp>
  </dsp:spTree>
</dsp:drawing>
</file>

<file path=ppt/diagrams/layout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1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1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2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2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3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3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4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4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5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6.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58.xml><?xml version="1.0" encoding="utf-8"?>
<dgm:layoutDef xmlns:dgm="http://schemas.openxmlformats.org/drawingml/2006/diagram" xmlns:a="http://schemas.openxmlformats.org/drawingml/2006/main" uniqueId="urn:microsoft.com/office/officeart/2005/8/layout/process4">
  <dgm:title val=""/>
  <dgm:desc val=""/>
  <dgm:catLst>
    <dgm:cat type="process" pri="16000"/>
    <dgm:cat type="list" pri="20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65"/>
      <dgm:constr type="primFontSz" for="des" forName="parentTextArrow" refType="primFontSz" refFor="des" refForName="parentTextBox" op="equ"/>
      <dgm:constr type="primFontSz" for="des" forName="childTextArrow" val="65"/>
      <dgm:constr type="primFontSz" for="des" forName="childTextBox" refType="primFontSz" refFor="des" refForName="childTex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hoose name="Name4">
              <dgm:if name="Name5" axis="ch" ptType="node" func="cnt" op="gte" val="1">
                <dgm:constrLst>
                  <dgm:constr type="w" for="ch" forName="parentTextBox" refType="w"/>
                  <dgm:constr type="h" for="ch" forName="parentTextBox" refType="h" fact="0.54"/>
                  <dgm:constr type="t" for="ch" forName="parentTextBox"/>
                  <dgm:constr type="w" for="ch" forName="entireBox" refType="w"/>
                  <dgm:constr type="h" for="ch" forName="entireBox" refType="h"/>
                  <dgm:constr type="w" for="ch" forName="descendantBox" refType="w"/>
                  <dgm:constr type="b" for="ch" forName="descendantBox" refType="h" fact="0.98"/>
                  <dgm:constr type="h" for="ch" forName="descendantBox" refType="h" fact="0.46"/>
                </dgm:constrLst>
              </dgm:if>
              <dgm:else name="Name6">
                <dgm:constrLst>
                  <dgm:constr type="w" for="ch" forName="parentTextBox" refType="w"/>
                  <dgm:constr type="h" for="ch" forName="parentTextBox" refType="h"/>
                </dgm:constrLst>
              </dgm:else>
            </dgm:choose>
            <dgm:ruleLst/>
            <dgm:layoutNode name="parentTextBox">
              <dgm:alg type="tx"/>
              <dgm:choose name="Name7">
                <dgm:if name="Name8" axis="ch" ptType="node" func="cnt" op="gte" val="1">
                  <dgm:shape xmlns:r="http://schemas.openxmlformats.org/officeDocument/2006/relationships" type="rect" r:blip="" zOrderOff="1" hideGeom="1">
                    <dgm:adjLst/>
                  </dgm:shape>
                </dgm:if>
                <dgm:else name="Name9">
                  <dgm:shape xmlns:r="http://schemas.openxmlformats.org/officeDocument/2006/relationships" type="rect" r:blip="">
                    <dgm:adjLst/>
                  </dgm:shape>
                </dgm:else>
              </dgm:choose>
              <dgm:presOf axis="self"/>
              <dgm:constrLst/>
              <dgm:ruleLst>
                <dgm:rule type="primFontSz" val="5" fact="NaN" max="NaN"/>
              </dgm:ruleLst>
            </dgm:layoutNode>
            <dgm:choose name="Name10">
              <dgm:if name="Name11" axis="ch" ptType="node" func="cnt" op="gte" val="1">
                <dgm:layoutNode name="entireBox">
                  <dgm:alg type="sp"/>
                  <dgm:shape xmlns:r="http://schemas.openxmlformats.org/officeDocument/2006/relationships" type="rect" r:blip="">
                    <dgm:adjLst/>
                  </dgm:shape>
                  <dgm:presOf axis="self"/>
                  <dgm:constrLst/>
                  <dgm:ruleLst/>
                </dgm:layoutNode>
                <dgm:layoutNode name="descendantBox" styleLbl="fgAccFollowNode1">
                  <dgm:choose name="Name12">
                    <dgm:if name="Name13" func="var" arg="dir" op="equ" val="norm">
                      <dgm:alg type="lin"/>
                    </dgm:if>
                    <dgm:else name="Name14">
                      <dgm:alg type="lin">
                        <dgm:param type="linDir" val="fromR"/>
                      </dgm:alg>
                    </dgm:else>
                  </dgm:choose>
                  <dgm:shape xmlns:r="http://schemas.openxmlformats.org/officeDocument/2006/relationships" r:blip="">
                    <dgm:adjLst/>
                  </dgm:shape>
                  <dgm:presOf/>
                  <dgm:constrLst>
                    <dgm:constr type="w" for="ch" forName="childTextBox" refType="w"/>
                    <dgm:constr type="h" for="ch" forName="childTextBox" refType="h"/>
                  </dgm:constrLst>
                  <dgm:ruleLst/>
                  <dgm:forEach name="Name15" axis="ch" ptType="node">
                    <dgm:layoutNode name="childTextBox"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16"/>
            </dgm:choose>
          </dgm:layoutNode>
        </dgm:if>
        <dgm:else name="Name17">
          <dgm:layoutNode name="arrowAndChildren">
            <dgm:alg type="composite"/>
            <dgm:shape xmlns:r="http://schemas.openxmlformats.org/officeDocument/2006/relationships" r:blip="">
              <dgm:adjLst/>
            </dgm:shape>
            <dgm:presOf/>
            <dgm:choose name="Name18">
              <dgm:if name="Name19" axis="ch" ptType="node" func="cnt" op="gte" val="1">
                <dgm:constrLst>
                  <dgm:constr type="w" for="ch" forName="parentTextArrow" refType="w"/>
                  <dgm:constr type="t" for="ch" forName="parentTextArrow"/>
                  <dgm:constr type="h" for="ch" forName="parentTextArrow" refType="h" fact="0.351"/>
                  <dgm:constr type="w" for="ch" forName="arrow" refType="w"/>
                  <dgm:constr type="h" for="ch" forName="arrow" refType="h"/>
                  <dgm:constr type="w" for="ch" forName="descendantArrow" refType="w"/>
                  <dgm:constr type="b" for="ch" forName="descendantArrow" refType="h" fact="0.65"/>
                  <dgm:constr type="h" for="ch" forName="descendantArrow" refType="h" fact="0.299"/>
                </dgm:constrLst>
              </dgm:if>
              <dgm:else name="Name20">
                <dgm:constrLst>
                  <dgm:constr type="w" for="ch" forName="parentTextArrow" refType="w"/>
                  <dgm:constr type="h" for="ch" forName="parentTextArrow" refType="h"/>
                </dgm:constrLst>
              </dgm:else>
            </dgm:choose>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ruleLst>
                <dgm:rule type="primFontSz" val="5" fact="NaN" max="NaN"/>
              </dgm:ruleLst>
            </dgm:layoutNode>
            <dgm:choose name="Name24">
              <dgm:if name="Name25" axis="ch" ptType="node" func="cnt" op="gte" val="1">
                <dgm:layoutNode name="arrow">
                  <dgm:alg type="sp"/>
                  <dgm:shape xmlns:r="http://schemas.openxmlformats.org/officeDocument/2006/relationships" rot="180" type="upArrowCallout" r:blip="">
                    <dgm:adjLst/>
                  </dgm:shape>
                  <dgm:presOf axis="self"/>
                  <dgm:constrLst/>
                  <dgm:ruleLst/>
                </dgm:layoutNode>
                <dgm:layoutNode name="descendantArrow">
                  <dgm:choose name="Name26">
                    <dgm:if name="Name27" func="var" arg="dir" op="equ" val="norm">
                      <dgm:alg type="lin"/>
                    </dgm:if>
                    <dgm:else name="Name28">
                      <dgm:alg type="lin">
                        <dgm:param type="linDir" val="fromR"/>
                      </dgm:alg>
                    </dgm:else>
                  </dgm:choose>
                  <dgm:shape xmlns:r="http://schemas.openxmlformats.org/officeDocument/2006/relationships" r:blip="">
                    <dgm:adjLst/>
                  </dgm:shape>
                  <dgm:presOf/>
                  <dgm:constrLst>
                    <dgm:constr type="w" for="ch" forName="childTextArrow" refType="w"/>
                    <dgm:constr type="h" for="ch" forName="childTextArrow" refType="h"/>
                  </dgm:constrLst>
                  <dgm:ruleLst/>
                  <dgm:forEach name="Name29" axis="ch" ptType="node">
                    <dgm:layoutNode name="childTextArrow" styleLbl="fgAccFollowNode1">
                      <dgm:varLst>
                        <dgm:bulletEnabled val="1"/>
                      </dgm:varLst>
                      <dgm:alg type="tx"/>
                      <dgm:shape xmlns:r="http://schemas.openxmlformats.org/officeDocument/2006/relationships" type="rect" r:blip="">
                        <dgm:adjLst/>
                      </dgm:shape>
                      <dgm:presOf axis="desOrSelf" ptType="node"/>
                      <dgm:constrLst>
                        <dgm:constr type="tMarg" refType="primFontSz" fact="0.1"/>
                        <dgm:constr type="bMarg" refType="primFontSz" fact="0.1"/>
                      </dgm:constrLst>
                      <dgm:ruleLst>
                        <dgm:rule type="primFontSz" val="5" fact="NaN" max="NaN"/>
                      </dgm:ruleLst>
                    </dgm:layoutNode>
                  </dgm:forEach>
                </dgm:layoutNode>
              </dgm:if>
              <dgm:else name="Name30"/>
            </dgm:choos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5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1.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6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6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3.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4.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5.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7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7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0.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2.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3.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4.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85.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6.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7.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8.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89.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layout90.xml><?xml version="1.0" encoding="utf-8"?>
<dgm:layoutDef xmlns:dgm="http://schemas.openxmlformats.org/drawingml/2006/diagram" xmlns:a="http://schemas.openxmlformats.org/drawingml/2006/main" uniqueId="urn:microsoft.com/office/officeart/2005/8/layout/vList5">
  <dgm:title val=""/>
  <dgm:desc val=""/>
  <dgm:catLst>
    <dgm:cat type="list" pri="15000"/>
    <dgm:cat type="convert" pri="2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choose name="Name1">
      <dgm:if name="Name2" func="var" arg="dir" op="equ" val="norm">
        <dgm:alg type="lin">
          <dgm:param type="linDir" val="fromT"/>
          <dgm:param type="nodeHorzAlign" val="l"/>
        </dgm:alg>
      </dgm:if>
      <dgm:else name="Name3">
        <dgm:alg type="lin">
          <dgm:param type="linDir" val="fromT"/>
          <dgm:param type="nodeHorzAlign" val="r"/>
        </dgm:alg>
      </dgm:else>
    </dgm:choose>
    <dgm:shape xmlns:r="http://schemas.openxmlformats.org/officeDocument/2006/relationships" r:blip="">
      <dgm:adjLst/>
    </dgm:shape>
    <dgm:presOf/>
    <dgm:constrLst>
      <dgm:constr type="h" for="ch" forName="linNode" refType="h"/>
      <dgm:constr type="w" for="ch" forName="linNode" refType="w"/>
      <dgm:constr type="h" for="ch" forName="sp" refType="h" fact="0.05"/>
      <dgm:constr type="primFontSz" for="des" forName="parentText" op="equ" val="65"/>
      <dgm:constr type="secFontSz" for="des" forName="descendantText" op="equ"/>
    </dgm:constrLst>
    <dgm:ruleLst/>
    <dgm:forEach name="Name4" axis="ch" ptType="node">
      <dgm:layoutNode name="linNode">
        <dgm:choose name="Name5">
          <dgm:if name="Name6" func="var" arg="dir" op="equ" val="norm">
            <dgm:alg type="lin">
              <dgm:param type="linDir" val="fromL"/>
            </dgm:alg>
          </dgm:if>
          <dgm:else name="Name7">
            <dgm:alg type="lin">
              <dgm:param type="linDir" val="fromR"/>
            </dgm:alg>
          </dgm:else>
        </dgm:choose>
        <dgm:shape xmlns:r="http://schemas.openxmlformats.org/officeDocument/2006/relationships" r:blip="">
          <dgm:adjLst/>
        </dgm:shape>
        <dgm:presOf/>
        <dgm:constrLst>
          <dgm:constr type="w" for="ch" forName="parentText" refType="w" fact="0.36"/>
          <dgm:constr type="w" for="ch" forName="descendantText" refType="w" fact="0.64"/>
          <dgm:constr type="h" for="ch" forName="parentText" refType="h"/>
          <dgm:constr type="h" for="ch" forName="descendantText" refType="h" refFor="ch" refForName="parentText" fact="0.8"/>
        </dgm:constrLst>
        <dgm:ruleLst/>
        <dgm:layoutNode name="parentText">
          <dgm:varLst>
            <dgm:chMax val="1"/>
            <dgm:bulletEnabled val="1"/>
          </dgm:varLst>
          <dgm:alg type="tx"/>
          <dgm:shape xmlns:r="http://schemas.openxmlformats.org/officeDocument/2006/relationships" type="roundRect" r:blip="" zOrderOff="3">
            <dgm:adjLst/>
          </dgm:shape>
          <dgm:presOf axis="self" ptType="node"/>
          <dgm:constrLst>
            <dgm:constr type="tMarg" refType="primFontSz" fact="0.15"/>
            <dgm:constr type="bMarg" refType="primFontSz" fact="0.15"/>
            <dgm:constr type="lMarg" refType="primFontSz" fact="0.3"/>
            <dgm:constr type="rMarg" refType="primFontSz" fact="0.3"/>
          </dgm:constrLst>
          <dgm:ruleLst>
            <dgm:rule type="primFontSz" val="5" fact="NaN" max="NaN"/>
          </dgm:ruleLst>
        </dgm:layoutNode>
        <dgm:choose name="Name8">
          <dgm:if name="Name9" axis="ch" ptType="node" func="cnt" op="gte" val="1">
            <dgm:layoutNode name="descendantText" styleLbl="alignAccFollowNode1">
              <dgm:varLst>
                <dgm:bulletEnabled val="1"/>
              </dgm:varLst>
              <dgm:alg type="tx">
                <dgm:param type="stBulletLvl" val="1"/>
                <dgm:param type="txAnchorVertCh" val="mid"/>
              </dgm:alg>
              <dgm:choose name="Name10">
                <dgm:if name="Name11" func="var" arg="dir" op="equ" val="norm">
                  <dgm:shape xmlns:r="http://schemas.openxmlformats.org/officeDocument/2006/relationships" rot="90" type="round2SameRect" r:blip="">
                    <dgm:adjLst/>
                  </dgm:shape>
                </dgm:if>
                <dgm:else name="Name12">
                  <dgm:shape xmlns:r="http://schemas.openxmlformats.org/officeDocument/2006/relationships" rot="-90" type="round2SameRect" r:blip="">
                    <dgm:adjLst/>
                  </dgm:shape>
                </dgm:else>
              </dgm:choose>
              <dgm:presOf axis="des" ptType="node"/>
              <dgm:constrLst>
                <dgm:constr type="secFontSz" val="65"/>
                <dgm:constr type="primFontSz" refType="secFontSz"/>
                <dgm:constr type="lMarg" refType="secFontSz" fact="0.3"/>
                <dgm:constr type="rMarg" refType="secFontSz" fact="0.3"/>
                <dgm:constr type="tMarg" refType="secFontSz" fact="0.15"/>
                <dgm:constr type="bMarg" refType="secFontSz" fact="0.15"/>
              </dgm:constrLst>
              <dgm:ruleLst>
                <dgm:rule type="secFontSz" val="5" fact="NaN" max="NaN"/>
              </dgm:ruleLst>
            </dgm:layoutNode>
          </dgm:if>
          <dgm:else name="Name13"/>
        </dgm:choose>
      </dgm:layoutNode>
      <dgm:forEach name="Name14" axis="followSib" ptType="sibTrans" cnt="1">
        <dgm:layoutNode name="sp">
          <dgm:alg type="sp"/>
          <dgm:shape xmlns:r="http://schemas.openxmlformats.org/officeDocument/2006/relationships" r:blip="">
            <dgm:adjLst/>
          </dgm:shape>
          <dgm:presOf/>
          <dgm:constrLst/>
          <dgm:ruleLst/>
        </dgm:layoutNode>
      </dgm:forEach>
    </dgm:forEach>
  </dgm:layoutNode>
</dgm:layoutDef>
</file>

<file path=ppt/diagrams/layout91.xml><?xml version="1.0" encoding="utf-8"?>
<dgm:layoutDef xmlns:dgm="http://schemas.openxmlformats.org/drawingml/2006/diagram" xmlns:a="http://schemas.openxmlformats.org/drawingml/2006/main" uniqueId="urn:microsoft.com/office/officeart/2005/8/layout/vList2">
  <dgm:title val=""/>
  <dgm:desc val=""/>
  <dgm:catLst>
    <dgm:cat type="list" pri="3000"/>
    <dgm:cat type="convert" pri="1000"/>
  </dgm:catLst>
  <dgm:sampData>
    <dgm:dataModel>
      <dgm:ptLst>
        <dgm:pt modelId="0" type="doc"/>
        <dgm:pt modelId="1">
          <dgm:prSet phldr="1"/>
        </dgm:pt>
        <dgm:pt modelId="11">
          <dgm:prSet phldr="1"/>
        </dgm:pt>
        <dgm:pt modelId="2">
          <dgm:prSet phldr="1"/>
        </dgm:pt>
        <dgm:pt modelId="21">
          <dgm:prSet phldr="1"/>
        </dgm:pt>
      </dgm:ptLst>
      <dgm:cxnLst>
        <dgm:cxn modelId="4" srcId="0" destId="1" srcOrd="0" destOrd="0"/>
        <dgm:cxn modelId="5" srcId="0" destId="2" srcOrd="1" destOrd="0"/>
        <dgm:cxn modelId="12" srcId="1" destId="11" srcOrd="0" destOrd="0"/>
        <dgm:cxn modelId="23" srcId="2" destId="21" srcOrd="0"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animLvl val="lvl"/>
      <dgm:resizeHandles val="exact"/>
    </dgm:varLst>
    <dgm:alg type="lin">
      <dgm:param type="linDir" val="fromT"/>
      <dgm:param type="vertAlign" val="mid"/>
    </dgm:alg>
    <dgm:shape xmlns:r="http://schemas.openxmlformats.org/officeDocument/2006/relationships" r:blip="">
      <dgm:adjLst/>
    </dgm:shape>
    <dgm:presOf/>
    <dgm:constrLst>
      <dgm:constr type="w" for="ch" forName="parentText" refType="w"/>
      <dgm:constr type="h" for="ch" forName="parentText" refType="primFontSz" refFor="ch" refForName="parentText" fact="0.52"/>
      <dgm:constr type="w" for="ch" forName="childText" refType="w"/>
      <dgm:constr type="h" for="ch" forName="childText" refType="primFontSz" refFor="ch" refForName="parentText" fact="0.46"/>
      <dgm:constr type="h" for="ch" forName="parentText" op="equ"/>
      <dgm:constr type="primFontSz" for="ch" forName="parentText" op="equ" val="65"/>
      <dgm:constr type="primFontSz" for="ch" forName="childText" refType="primFontSz" refFor="ch" refForName="parentText" op="equ"/>
      <dgm:constr type="h" for="ch" forName="spacer" refType="primFontSz" refFor="ch" refForName="parentText" fact="0.08"/>
    </dgm:constrLst>
    <dgm:ruleLst>
      <dgm:rule type="primFontSz" for="ch" forName="parentText" val="5" fact="NaN" max="NaN"/>
    </dgm:ruleLst>
    <dgm:forEach name="Name0" axis="ch" ptType="node">
      <dgm:layoutNode name="parentText" styleLbl="node1">
        <dgm:varLst>
          <dgm:chMax val="0"/>
          <dgm:bulletEnabled val="1"/>
        </dgm:varLst>
        <dgm:alg type="tx">
          <dgm:param type="parTxLTRAlign" val="l"/>
          <dgm:param type="parTxRTLAlign" val="r"/>
        </dgm:alg>
        <dgm:shape xmlns:r="http://schemas.openxmlformats.org/officeDocument/2006/relationships" type="roundRect" r:blip="">
          <dgm:adjLst/>
        </dgm:shape>
        <dgm:presOf axis="self"/>
        <dgm:constrLst>
          <dgm:constr type="tMarg" refType="primFontSz" fact="0.3"/>
          <dgm:constr type="bMarg" refType="primFontSz" fact="0.3"/>
          <dgm:constr type="lMarg" refType="primFontSz" fact="0.3"/>
          <dgm:constr type="rMarg" refType="primFontSz" fact="0.3"/>
        </dgm:constrLst>
        <dgm:ruleLst>
          <dgm:rule type="h" val="INF" fact="NaN" max="NaN"/>
        </dgm:ruleLst>
      </dgm:layoutNode>
      <dgm:choose name="Name1">
        <dgm:if name="Name2" axis="ch" ptType="node" func="cnt" op="gte" val="1">
          <dgm:layoutNode name="childText" styleLbl="revTx">
            <dgm:varLst>
              <dgm:bulletEnabled val="1"/>
            </dgm:varLst>
            <dgm:alg type="tx">
              <dgm:param type="stBulletLvl" val="1"/>
              <dgm:param type="lnSpAfChP" val="20"/>
            </dgm:alg>
            <dgm:shape xmlns:r="http://schemas.openxmlformats.org/officeDocument/2006/relationships" type="rect" r:blip="">
              <dgm:adjLst/>
            </dgm:shape>
            <dgm:presOf axis="des" ptType="node"/>
            <dgm:constrLst>
              <dgm:constr type="tMarg" refType="primFontSz" fact="0.1"/>
              <dgm:constr type="bMarg" refType="primFontSz" fact="0.1"/>
              <dgm:constr type="lMarg" refType="w" fact="0.09"/>
            </dgm:constrLst>
            <dgm:ruleLst>
              <dgm:rule type="h" val="INF" fact="NaN" max="NaN"/>
            </dgm:ruleLst>
          </dgm:layoutNode>
        </dgm:if>
        <dgm:else name="Name3">
          <dgm:choose name="Name4">
            <dgm:if name="Name5" axis="par ch" ptType="doc node" func="cnt" op="gte" val="2">
              <dgm:forEach name="Name6" axis="followSib" ptType="sibTrans" cnt="1">
                <dgm:layoutNode name="spacer">
                  <dgm:alg type="sp"/>
                  <dgm:shape xmlns:r="http://schemas.openxmlformats.org/officeDocument/2006/relationships" r:blip="">
                    <dgm:adjLst/>
                  </dgm:shape>
                  <dgm:presOf/>
                  <dgm:constrLst/>
                  <dgm:ruleLst/>
                </dgm:layoutNode>
              </dgm:forEach>
            </dgm:if>
            <dgm:else name="Name7"/>
          </dgm:choose>
        </dgm:else>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1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7.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8.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0.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9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1" Type="http://schemas.openxmlformats.org/officeDocument/2006/relationships/image" Target="../media/image33.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68C3E36-1574-4FB3-9F0D-1BFE4045FE0F}" type="datetimeFigureOut">
              <a:rPr lang="en-US" smtClean="0"/>
              <a:t>1/29/2024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948E0CC-9B8E-45FA-9A2B-3F7032E9EC13}" type="slidenum">
              <a:rPr lang="en-US" smtClean="0"/>
              <a:t>‹#›</a:t>
            </a:fld>
            <a:endParaRPr lang="en-US"/>
          </a:p>
        </p:txBody>
      </p:sp>
    </p:spTree>
    <p:extLst>
      <p:ext uri="{BB962C8B-B14F-4D97-AF65-F5344CB8AC3E}">
        <p14:creationId xmlns:p14="http://schemas.microsoft.com/office/powerpoint/2010/main" val="210525217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Rectangle 7"/>
          <p:cNvSpPr>
            <a:spLocks noGrp="1" noChangeArrowheads="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Calibri" panose="020F0502020204030204" pitchFamily="34" charset="0"/>
              </a:defRPr>
            </a:lvl1pPr>
            <a:lvl2pPr marL="742950" indent="-285750">
              <a:spcBef>
                <a:spcPct val="30000"/>
              </a:spcBef>
              <a:defRPr sz="1200">
                <a:solidFill>
                  <a:schemeClr val="tx1"/>
                </a:solidFill>
                <a:latin typeface="Calibri" panose="020F0502020204030204" pitchFamily="34" charset="0"/>
              </a:defRPr>
            </a:lvl2pPr>
            <a:lvl3pPr marL="1143000" indent="-228600">
              <a:spcBef>
                <a:spcPct val="30000"/>
              </a:spcBef>
              <a:defRPr sz="1200">
                <a:solidFill>
                  <a:schemeClr val="tx1"/>
                </a:solidFill>
                <a:latin typeface="Calibri" panose="020F0502020204030204" pitchFamily="34" charset="0"/>
              </a:defRPr>
            </a:lvl3pPr>
            <a:lvl4pPr marL="1600200" indent="-228600">
              <a:spcBef>
                <a:spcPct val="30000"/>
              </a:spcBef>
              <a:defRPr sz="1200">
                <a:solidFill>
                  <a:schemeClr val="tx1"/>
                </a:solidFill>
                <a:latin typeface="Calibri" panose="020F0502020204030204" pitchFamily="34" charset="0"/>
              </a:defRPr>
            </a:lvl4pPr>
            <a:lvl5pPr marL="2057400" indent="-228600">
              <a:spcBef>
                <a:spcPct val="30000"/>
              </a:spcBef>
              <a:defRPr sz="1200">
                <a:solidFill>
                  <a:schemeClr val="tx1"/>
                </a:solidFill>
                <a:latin typeface="Calibri" panose="020F0502020204030204" pitchFamily="34" charset="0"/>
              </a:defRPr>
            </a:lvl5pPr>
            <a:lvl6pPr marL="2514600" indent="-228600" eaLnBrk="0" fontAlgn="base" hangingPunct="0">
              <a:spcBef>
                <a:spcPct val="30000"/>
              </a:spcBef>
              <a:spcAft>
                <a:spcPct val="0"/>
              </a:spcAft>
              <a:defRPr sz="1200">
                <a:solidFill>
                  <a:schemeClr val="tx1"/>
                </a:solidFill>
                <a:latin typeface="Calibri" panose="020F0502020204030204" pitchFamily="34" charset="0"/>
              </a:defRPr>
            </a:lvl6pPr>
            <a:lvl7pPr marL="2971800" indent="-228600" eaLnBrk="0" fontAlgn="base" hangingPunct="0">
              <a:spcBef>
                <a:spcPct val="30000"/>
              </a:spcBef>
              <a:spcAft>
                <a:spcPct val="0"/>
              </a:spcAft>
              <a:defRPr sz="1200">
                <a:solidFill>
                  <a:schemeClr val="tx1"/>
                </a:solidFill>
                <a:latin typeface="Calibri" panose="020F0502020204030204" pitchFamily="34" charset="0"/>
              </a:defRPr>
            </a:lvl7pPr>
            <a:lvl8pPr marL="3429000" indent="-228600" eaLnBrk="0" fontAlgn="base" hangingPunct="0">
              <a:spcBef>
                <a:spcPct val="30000"/>
              </a:spcBef>
              <a:spcAft>
                <a:spcPct val="0"/>
              </a:spcAft>
              <a:defRPr sz="1200">
                <a:solidFill>
                  <a:schemeClr val="tx1"/>
                </a:solidFill>
                <a:latin typeface="Calibri" panose="020F0502020204030204" pitchFamily="34" charset="0"/>
              </a:defRPr>
            </a:lvl8pPr>
            <a:lvl9pPr marL="3886200" indent="-228600" eaLnBrk="0" fontAlgn="base" hangingPunct="0">
              <a:spcBef>
                <a:spcPct val="30000"/>
              </a:spcBef>
              <a:spcAft>
                <a:spcPct val="0"/>
              </a:spcAft>
              <a:defRPr sz="1200">
                <a:solidFill>
                  <a:schemeClr val="tx1"/>
                </a:solidFill>
                <a:latin typeface="Calibri" panose="020F0502020204030204" pitchFamily="34" charset="0"/>
              </a:defRPr>
            </a:lvl9pPr>
          </a:lstStyle>
          <a:p>
            <a:pPr>
              <a:spcBef>
                <a:spcPct val="0"/>
              </a:spcBef>
            </a:pPr>
            <a:fld id="{5347CED7-D2FE-4C79-9A91-F6FD3C20F09C}" type="slidenum">
              <a:rPr lang="en-US" altLang="en-US" smtClean="0"/>
              <a:pPr>
                <a:spcBef>
                  <a:spcPct val="0"/>
                </a:spcBef>
              </a:pPr>
              <a:t>1</a:t>
            </a:fld>
            <a:endParaRPr lang="en-US" altLang="en-US" smtClean="0"/>
          </a:p>
        </p:txBody>
      </p:sp>
      <p:sp>
        <p:nvSpPr>
          <p:cNvPr id="6147" name="Slide Image Placeholder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8" name="Notes Placeholder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defTabSz="912813" eaLnBrk="1" hangingPunct="1">
              <a:spcBef>
                <a:spcPct val="0"/>
              </a:spcBef>
            </a:pPr>
            <a:endParaRPr lang="en-US" altLang="en-US" smtClean="0"/>
          </a:p>
        </p:txBody>
      </p:sp>
      <p:sp>
        <p:nvSpPr>
          <p:cNvPr id="6149" name="Slide Number Placeholder 3"/>
          <p:cNvSpPr txBox="1">
            <a:spLocks noGrp="1"/>
          </p:cNvSpPr>
          <p:nvPr/>
        </p:nvSpPr>
        <p:spPr bwMode="auto">
          <a:xfrm>
            <a:off x="3884613" y="8685213"/>
            <a:ext cx="2971800" cy="4572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defTabSz="912813">
              <a:spcBef>
                <a:spcPct val="30000"/>
              </a:spcBef>
              <a:defRPr sz="1200">
                <a:solidFill>
                  <a:schemeClr val="tx1"/>
                </a:solidFill>
                <a:latin typeface="Calibri" panose="020F0502020204030204" pitchFamily="34" charset="0"/>
              </a:defRPr>
            </a:lvl1pPr>
            <a:lvl2pPr marL="742950" indent="-285750" defTabSz="912813">
              <a:spcBef>
                <a:spcPct val="30000"/>
              </a:spcBef>
              <a:defRPr sz="1200">
                <a:solidFill>
                  <a:schemeClr val="tx1"/>
                </a:solidFill>
                <a:latin typeface="Calibri" panose="020F0502020204030204" pitchFamily="34" charset="0"/>
              </a:defRPr>
            </a:lvl2pPr>
            <a:lvl3pPr marL="1143000" indent="-228600" defTabSz="912813">
              <a:spcBef>
                <a:spcPct val="30000"/>
              </a:spcBef>
              <a:defRPr sz="1200">
                <a:solidFill>
                  <a:schemeClr val="tx1"/>
                </a:solidFill>
                <a:latin typeface="Calibri" panose="020F0502020204030204" pitchFamily="34" charset="0"/>
              </a:defRPr>
            </a:lvl3pPr>
            <a:lvl4pPr marL="1600200" indent="-228600" defTabSz="912813">
              <a:spcBef>
                <a:spcPct val="30000"/>
              </a:spcBef>
              <a:defRPr sz="1200">
                <a:solidFill>
                  <a:schemeClr val="tx1"/>
                </a:solidFill>
                <a:latin typeface="Calibri" panose="020F0502020204030204" pitchFamily="34" charset="0"/>
              </a:defRPr>
            </a:lvl4pPr>
            <a:lvl5pPr marL="2057400" indent="-228600" defTabSz="912813">
              <a:spcBef>
                <a:spcPct val="30000"/>
              </a:spcBef>
              <a:defRPr sz="1200">
                <a:solidFill>
                  <a:schemeClr val="tx1"/>
                </a:solidFill>
                <a:latin typeface="Calibri" panose="020F0502020204030204" pitchFamily="34" charset="0"/>
              </a:defRPr>
            </a:lvl5pPr>
            <a:lvl6pPr marL="2514600" indent="-228600" defTabSz="912813" eaLnBrk="0" fontAlgn="base" hangingPunct="0">
              <a:spcBef>
                <a:spcPct val="30000"/>
              </a:spcBef>
              <a:spcAft>
                <a:spcPct val="0"/>
              </a:spcAft>
              <a:defRPr sz="1200">
                <a:solidFill>
                  <a:schemeClr val="tx1"/>
                </a:solidFill>
                <a:latin typeface="Calibri" panose="020F0502020204030204" pitchFamily="34" charset="0"/>
              </a:defRPr>
            </a:lvl6pPr>
            <a:lvl7pPr marL="2971800" indent="-228600" defTabSz="912813" eaLnBrk="0" fontAlgn="base" hangingPunct="0">
              <a:spcBef>
                <a:spcPct val="30000"/>
              </a:spcBef>
              <a:spcAft>
                <a:spcPct val="0"/>
              </a:spcAft>
              <a:defRPr sz="1200">
                <a:solidFill>
                  <a:schemeClr val="tx1"/>
                </a:solidFill>
                <a:latin typeface="Calibri" panose="020F0502020204030204" pitchFamily="34" charset="0"/>
              </a:defRPr>
            </a:lvl7pPr>
            <a:lvl8pPr marL="3429000" indent="-228600" defTabSz="912813" eaLnBrk="0" fontAlgn="base" hangingPunct="0">
              <a:spcBef>
                <a:spcPct val="30000"/>
              </a:spcBef>
              <a:spcAft>
                <a:spcPct val="0"/>
              </a:spcAft>
              <a:defRPr sz="1200">
                <a:solidFill>
                  <a:schemeClr val="tx1"/>
                </a:solidFill>
                <a:latin typeface="Calibri" panose="020F0502020204030204" pitchFamily="34" charset="0"/>
              </a:defRPr>
            </a:lvl8pPr>
            <a:lvl9pPr marL="3886200" indent="-228600" defTabSz="912813" eaLnBrk="0" fontAlgn="base" hangingPunct="0">
              <a:spcBef>
                <a:spcPct val="30000"/>
              </a:spcBef>
              <a:spcAft>
                <a:spcPct val="0"/>
              </a:spcAft>
              <a:defRPr sz="1200">
                <a:solidFill>
                  <a:schemeClr val="tx1"/>
                </a:solidFill>
                <a:latin typeface="Calibri" panose="020F0502020204030204" pitchFamily="34" charset="0"/>
              </a:defRPr>
            </a:lvl9pPr>
          </a:lstStyle>
          <a:p>
            <a:pPr algn="r" eaLnBrk="1" hangingPunct="1">
              <a:spcBef>
                <a:spcPct val="0"/>
              </a:spcBef>
            </a:pPr>
            <a:fld id="{4B84626F-BEC6-4B66-9435-2988AB03B528}" type="slidenum">
              <a:rPr lang="en-US" altLang="en-US"/>
              <a:pPr algn="r" eaLnBrk="1" hangingPunct="1">
                <a:spcBef>
                  <a:spcPct val="0"/>
                </a:spcBef>
              </a:pPr>
              <a:t>1</a:t>
            </a:fld>
            <a:endParaRPr lang="en-US" altLang="en-US"/>
          </a:p>
        </p:txBody>
      </p:sp>
    </p:spTree>
    <p:extLst>
      <p:ext uri="{BB962C8B-B14F-4D97-AF65-F5344CB8AC3E}">
        <p14:creationId xmlns:p14="http://schemas.microsoft.com/office/powerpoint/2010/main" val="20957059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8537D8D-7670-4E20-BB13-071D4FFFCE50}" type="datetimeFigureOut">
              <a:rPr lang="en-US" smtClean="0"/>
              <a:t>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FD62-276E-4AAC-8957-624D1F282BB5}" type="slidenum">
              <a:rPr lang="en-US" smtClean="0"/>
              <a:t>‹#›</a:t>
            </a:fld>
            <a:endParaRPr lang="en-US"/>
          </a:p>
        </p:txBody>
      </p:sp>
    </p:spTree>
    <p:extLst>
      <p:ext uri="{BB962C8B-B14F-4D97-AF65-F5344CB8AC3E}">
        <p14:creationId xmlns:p14="http://schemas.microsoft.com/office/powerpoint/2010/main" val="222756469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537D8D-7670-4E20-BB13-071D4FFFCE50}" type="datetimeFigureOut">
              <a:rPr lang="en-US" smtClean="0"/>
              <a:t>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FD62-276E-4AAC-8957-624D1F282BB5}" type="slidenum">
              <a:rPr lang="en-US" smtClean="0"/>
              <a:t>‹#›</a:t>
            </a:fld>
            <a:endParaRPr lang="en-US"/>
          </a:p>
        </p:txBody>
      </p:sp>
    </p:spTree>
    <p:extLst>
      <p:ext uri="{BB962C8B-B14F-4D97-AF65-F5344CB8AC3E}">
        <p14:creationId xmlns:p14="http://schemas.microsoft.com/office/powerpoint/2010/main" val="290066967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537D8D-7670-4E20-BB13-071D4FFFCE50}" type="datetimeFigureOut">
              <a:rPr lang="en-US" smtClean="0"/>
              <a:t>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FD62-276E-4AAC-8957-624D1F282BB5}" type="slidenum">
              <a:rPr lang="en-US" smtClean="0"/>
              <a:t>‹#›</a:t>
            </a:fld>
            <a:endParaRPr lang="en-US"/>
          </a:p>
        </p:txBody>
      </p:sp>
    </p:spTree>
    <p:extLst>
      <p:ext uri="{BB962C8B-B14F-4D97-AF65-F5344CB8AC3E}">
        <p14:creationId xmlns:p14="http://schemas.microsoft.com/office/powerpoint/2010/main" val="9107247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8537D8D-7670-4E20-BB13-071D4FFFCE50}" type="datetimeFigureOut">
              <a:rPr lang="en-US" smtClean="0"/>
              <a:t>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FD62-276E-4AAC-8957-624D1F282BB5}" type="slidenum">
              <a:rPr lang="en-US" smtClean="0"/>
              <a:t>‹#›</a:t>
            </a:fld>
            <a:endParaRPr lang="en-US"/>
          </a:p>
        </p:txBody>
      </p:sp>
    </p:spTree>
    <p:extLst>
      <p:ext uri="{BB962C8B-B14F-4D97-AF65-F5344CB8AC3E}">
        <p14:creationId xmlns:p14="http://schemas.microsoft.com/office/powerpoint/2010/main" val="375010436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fld id="{E8537D8D-7670-4E20-BB13-071D4FFFCE50}" type="datetimeFigureOut">
              <a:rPr lang="en-US" smtClean="0"/>
              <a:t>1/29/2024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704FD62-276E-4AAC-8957-624D1F282BB5}" type="slidenum">
              <a:rPr lang="en-US" smtClean="0"/>
              <a:t>‹#›</a:t>
            </a:fld>
            <a:endParaRPr lang="en-US"/>
          </a:p>
        </p:txBody>
      </p:sp>
    </p:spTree>
    <p:extLst>
      <p:ext uri="{BB962C8B-B14F-4D97-AF65-F5344CB8AC3E}">
        <p14:creationId xmlns:p14="http://schemas.microsoft.com/office/powerpoint/2010/main" val="175818851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8537D8D-7670-4E20-BB13-071D4FFFCE50}" type="datetimeFigureOut">
              <a:rPr lang="en-US" smtClean="0"/>
              <a:t>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04FD62-276E-4AAC-8957-624D1F282BB5}" type="slidenum">
              <a:rPr lang="en-US" smtClean="0"/>
              <a:t>‹#›</a:t>
            </a:fld>
            <a:endParaRPr lang="en-US"/>
          </a:p>
        </p:txBody>
      </p:sp>
    </p:spTree>
    <p:extLst>
      <p:ext uri="{BB962C8B-B14F-4D97-AF65-F5344CB8AC3E}">
        <p14:creationId xmlns:p14="http://schemas.microsoft.com/office/powerpoint/2010/main" val="96490657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8537D8D-7670-4E20-BB13-071D4FFFCE50}" type="datetimeFigureOut">
              <a:rPr lang="en-US" smtClean="0"/>
              <a:t>1/29/2024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704FD62-276E-4AAC-8957-624D1F282BB5}" type="slidenum">
              <a:rPr lang="en-US" smtClean="0"/>
              <a:t>‹#›</a:t>
            </a:fld>
            <a:endParaRPr lang="en-US"/>
          </a:p>
        </p:txBody>
      </p:sp>
    </p:spTree>
    <p:extLst>
      <p:ext uri="{BB962C8B-B14F-4D97-AF65-F5344CB8AC3E}">
        <p14:creationId xmlns:p14="http://schemas.microsoft.com/office/powerpoint/2010/main" val="18552210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8537D8D-7670-4E20-BB13-071D4FFFCE50}" type="datetimeFigureOut">
              <a:rPr lang="en-US" smtClean="0"/>
              <a:t>1/29/2024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704FD62-276E-4AAC-8957-624D1F282BB5}" type="slidenum">
              <a:rPr lang="en-US" smtClean="0"/>
              <a:t>‹#›</a:t>
            </a:fld>
            <a:endParaRPr lang="en-US"/>
          </a:p>
        </p:txBody>
      </p:sp>
    </p:spTree>
    <p:extLst>
      <p:ext uri="{BB962C8B-B14F-4D97-AF65-F5344CB8AC3E}">
        <p14:creationId xmlns:p14="http://schemas.microsoft.com/office/powerpoint/2010/main" val="330881291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8537D8D-7670-4E20-BB13-071D4FFFCE50}" type="datetimeFigureOut">
              <a:rPr lang="en-US" smtClean="0"/>
              <a:t>1/29/2024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704FD62-276E-4AAC-8957-624D1F282BB5}" type="slidenum">
              <a:rPr lang="en-US" smtClean="0"/>
              <a:t>‹#›</a:t>
            </a:fld>
            <a:endParaRPr lang="en-US"/>
          </a:p>
        </p:txBody>
      </p:sp>
    </p:spTree>
    <p:extLst>
      <p:ext uri="{BB962C8B-B14F-4D97-AF65-F5344CB8AC3E}">
        <p14:creationId xmlns:p14="http://schemas.microsoft.com/office/powerpoint/2010/main" val="30839979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8537D8D-7670-4E20-BB13-071D4FFFCE50}" type="datetimeFigureOut">
              <a:rPr lang="en-US" smtClean="0"/>
              <a:t>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04FD62-276E-4AAC-8957-624D1F282BB5}" type="slidenum">
              <a:rPr lang="en-US" smtClean="0"/>
              <a:t>‹#›</a:t>
            </a:fld>
            <a:endParaRPr lang="en-US"/>
          </a:p>
        </p:txBody>
      </p:sp>
    </p:spTree>
    <p:extLst>
      <p:ext uri="{BB962C8B-B14F-4D97-AF65-F5344CB8AC3E}">
        <p14:creationId xmlns:p14="http://schemas.microsoft.com/office/powerpoint/2010/main" val="11055507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fld id="{E8537D8D-7670-4E20-BB13-071D4FFFCE50}" type="datetimeFigureOut">
              <a:rPr lang="en-US" smtClean="0"/>
              <a:t>1/29/2024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704FD62-276E-4AAC-8957-624D1F282BB5}" type="slidenum">
              <a:rPr lang="en-US" smtClean="0"/>
              <a:t>‹#›</a:t>
            </a:fld>
            <a:endParaRPr lang="en-US"/>
          </a:p>
        </p:txBody>
      </p:sp>
    </p:spTree>
    <p:extLst>
      <p:ext uri="{BB962C8B-B14F-4D97-AF65-F5344CB8AC3E}">
        <p14:creationId xmlns:p14="http://schemas.microsoft.com/office/powerpoint/2010/main" val="178195095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8537D8D-7670-4E20-BB13-071D4FFFCE50}" type="datetimeFigureOut">
              <a:rPr lang="en-US" smtClean="0"/>
              <a:t>1/29/2024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04FD62-276E-4AAC-8957-624D1F282BB5}" type="slidenum">
              <a:rPr lang="en-US" smtClean="0"/>
              <a:t>‹#›</a:t>
            </a:fld>
            <a:endParaRPr lang="en-US"/>
          </a:p>
        </p:txBody>
      </p:sp>
    </p:spTree>
    <p:extLst>
      <p:ext uri="{BB962C8B-B14F-4D97-AF65-F5344CB8AC3E}">
        <p14:creationId xmlns:p14="http://schemas.microsoft.com/office/powerpoint/2010/main" val="19288311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7.xml"/></Relationships>
</file>

<file path=ppt/slides/_rels/slide10.xml.rels><?xml version="1.0" encoding="UTF-8" standalone="yes"?>
<Relationships xmlns="http://schemas.openxmlformats.org/package/2006/relationships"><Relationship Id="rId3" Type="http://schemas.openxmlformats.org/officeDocument/2006/relationships/diagramLayout" Target="../diagrams/layout24.xml"/><Relationship Id="rId7" Type="http://schemas.openxmlformats.org/officeDocument/2006/relationships/image" Target="../media/image12.png"/><Relationship Id="rId2" Type="http://schemas.openxmlformats.org/officeDocument/2006/relationships/diagramData" Target="../diagrams/data24.xml"/><Relationship Id="rId1" Type="http://schemas.openxmlformats.org/officeDocument/2006/relationships/slideLayout" Target="../slideLayouts/slideLayout2.xml"/><Relationship Id="rId6" Type="http://schemas.microsoft.com/office/2007/relationships/diagramDrawing" Target="../diagrams/drawing24.xml"/><Relationship Id="rId5" Type="http://schemas.openxmlformats.org/officeDocument/2006/relationships/diagramColors" Target="../diagrams/colors24.xml"/><Relationship Id="rId4" Type="http://schemas.openxmlformats.org/officeDocument/2006/relationships/diagramQuickStyle" Target="../diagrams/quickStyle24.xml"/></Relationships>
</file>

<file path=ppt/slides/_rels/slide11.xml.rels><?xml version="1.0" encoding="UTF-8" standalone="yes"?>
<Relationships xmlns="http://schemas.openxmlformats.org/package/2006/relationships"><Relationship Id="rId8" Type="http://schemas.openxmlformats.org/officeDocument/2006/relationships/diagramLayout" Target="../diagrams/layout26.xml"/><Relationship Id="rId13" Type="http://schemas.openxmlformats.org/officeDocument/2006/relationships/diagramLayout" Target="../diagrams/layout27.xml"/><Relationship Id="rId3" Type="http://schemas.openxmlformats.org/officeDocument/2006/relationships/diagramLayout" Target="../diagrams/layout25.xml"/><Relationship Id="rId7" Type="http://schemas.openxmlformats.org/officeDocument/2006/relationships/diagramData" Target="../diagrams/data26.xml"/><Relationship Id="rId12" Type="http://schemas.openxmlformats.org/officeDocument/2006/relationships/diagramData" Target="../diagrams/data27.xml"/><Relationship Id="rId2" Type="http://schemas.openxmlformats.org/officeDocument/2006/relationships/diagramData" Target="../diagrams/data25.xml"/><Relationship Id="rId16" Type="http://schemas.microsoft.com/office/2007/relationships/diagramDrawing" Target="../diagrams/drawing27.xml"/><Relationship Id="rId1" Type="http://schemas.openxmlformats.org/officeDocument/2006/relationships/slideLayout" Target="../slideLayouts/slideLayout2.xml"/><Relationship Id="rId6" Type="http://schemas.microsoft.com/office/2007/relationships/diagramDrawing" Target="../diagrams/drawing25.xml"/><Relationship Id="rId11" Type="http://schemas.microsoft.com/office/2007/relationships/diagramDrawing" Target="../diagrams/drawing26.xml"/><Relationship Id="rId5" Type="http://schemas.openxmlformats.org/officeDocument/2006/relationships/diagramColors" Target="../diagrams/colors25.xml"/><Relationship Id="rId15" Type="http://schemas.openxmlformats.org/officeDocument/2006/relationships/diagramColors" Target="../diagrams/colors27.xml"/><Relationship Id="rId10" Type="http://schemas.openxmlformats.org/officeDocument/2006/relationships/diagramColors" Target="../diagrams/colors26.xml"/><Relationship Id="rId4" Type="http://schemas.openxmlformats.org/officeDocument/2006/relationships/diagramQuickStyle" Target="../diagrams/quickStyle25.xml"/><Relationship Id="rId9" Type="http://schemas.openxmlformats.org/officeDocument/2006/relationships/diagramQuickStyle" Target="../diagrams/quickStyle26.xml"/><Relationship Id="rId14" Type="http://schemas.openxmlformats.org/officeDocument/2006/relationships/diagramQuickStyle" Target="../diagrams/quickStyle27.xml"/></Relationships>
</file>

<file path=ppt/slides/_rels/slide12.xml.rels><?xml version="1.0" encoding="UTF-8" standalone="yes"?>
<Relationships xmlns="http://schemas.openxmlformats.org/package/2006/relationships"><Relationship Id="rId8" Type="http://schemas.openxmlformats.org/officeDocument/2006/relationships/diagramLayout" Target="../diagrams/layout29.xml"/><Relationship Id="rId13" Type="http://schemas.openxmlformats.org/officeDocument/2006/relationships/diagramLayout" Target="../diagrams/layout30.xml"/><Relationship Id="rId18" Type="http://schemas.openxmlformats.org/officeDocument/2006/relationships/diagramLayout" Target="../diagrams/layout31.xml"/><Relationship Id="rId26" Type="http://schemas.microsoft.com/office/2007/relationships/diagramDrawing" Target="../diagrams/drawing32.xml"/><Relationship Id="rId3" Type="http://schemas.openxmlformats.org/officeDocument/2006/relationships/diagramLayout" Target="../diagrams/layout28.xml"/><Relationship Id="rId21" Type="http://schemas.microsoft.com/office/2007/relationships/diagramDrawing" Target="../diagrams/drawing31.xml"/><Relationship Id="rId7" Type="http://schemas.openxmlformats.org/officeDocument/2006/relationships/diagramData" Target="../diagrams/data29.xml"/><Relationship Id="rId12" Type="http://schemas.openxmlformats.org/officeDocument/2006/relationships/diagramData" Target="../diagrams/data30.xml"/><Relationship Id="rId17" Type="http://schemas.openxmlformats.org/officeDocument/2006/relationships/diagramData" Target="../diagrams/data31.xml"/><Relationship Id="rId25" Type="http://schemas.openxmlformats.org/officeDocument/2006/relationships/diagramColors" Target="../diagrams/colors32.xml"/><Relationship Id="rId2" Type="http://schemas.openxmlformats.org/officeDocument/2006/relationships/diagramData" Target="../diagrams/data28.xml"/><Relationship Id="rId16" Type="http://schemas.microsoft.com/office/2007/relationships/diagramDrawing" Target="../diagrams/drawing30.xml"/><Relationship Id="rId20" Type="http://schemas.openxmlformats.org/officeDocument/2006/relationships/diagramColors" Target="../diagrams/colors31.xml"/><Relationship Id="rId1" Type="http://schemas.openxmlformats.org/officeDocument/2006/relationships/slideLayout" Target="../slideLayouts/slideLayout5.xml"/><Relationship Id="rId6" Type="http://schemas.microsoft.com/office/2007/relationships/diagramDrawing" Target="../diagrams/drawing28.xml"/><Relationship Id="rId11" Type="http://schemas.microsoft.com/office/2007/relationships/diagramDrawing" Target="../diagrams/drawing29.xml"/><Relationship Id="rId24" Type="http://schemas.openxmlformats.org/officeDocument/2006/relationships/diagramQuickStyle" Target="../diagrams/quickStyle32.xml"/><Relationship Id="rId5" Type="http://schemas.openxmlformats.org/officeDocument/2006/relationships/diagramColors" Target="../diagrams/colors28.xml"/><Relationship Id="rId15" Type="http://schemas.openxmlformats.org/officeDocument/2006/relationships/diagramColors" Target="../diagrams/colors30.xml"/><Relationship Id="rId23" Type="http://schemas.openxmlformats.org/officeDocument/2006/relationships/diagramLayout" Target="../diagrams/layout32.xml"/><Relationship Id="rId10" Type="http://schemas.openxmlformats.org/officeDocument/2006/relationships/diagramColors" Target="../diagrams/colors29.xml"/><Relationship Id="rId19" Type="http://schemas.openxmlformats.org/officeDocument/2006/relationships/diagramQuickStyle" Target="../diagrams/quickStyle31.xml"/><Relationship Id="rId4" Type="http://schemas.openxmlformats.org/officeDocument/2006/relationships/diagramQuickStyle" Target="../diagrams/quickStyle28.xml"/><Relationship Id="rId9" Type="http://schemas.openxmlformats.org/officeDocument/2006/relationships/diagramQuickStyle" Target="../diagrams/quickStyle29.xml"/><Relationship Id="rId14" Type="http://schemas.openxmlformats.org/officeDocument/2006/relationships/diagramQuickStyle" Target="../diagrams/quickStyle30.xml"/><Relationship Id="rId22" Type="http://schemas.openxmlformats.org/officeDocument/2006/relationships/diagramData" Target="../diagrams/data32.xml"/></Relationships>
</file>

<file path=ppt/slides/_rels/slide13.xml.rels><?xml version="1.0" encoding="UTF-8" standalone="yes"?>
<Relationships xmlns="http://schemas.openxmlformats.org/package/2006/relationships"><Relationship Id="rId8" Type="http://schemas.openxmlformats.org/officeDocument/2006/relationships/diagramData" Target="../diagrams/data34.xml"/><Relationship Id="rId3" Type="http://schemas.openxmlformats.org/officeDocument/2006/relationships/diagramLayout" Target="../diagrams/layout33.xml"/><Relationship Id="rId7" Type="http://schemas.openxmlformats.org/officeDocument/2006/relationships/image" Target="../media/image13.jpeg"/><Relationship Id="rId12" Type="http://schemas.microsoft.com/office/2007/relationships/diagramDrawing" Target="../diagrams/drawing34.xml"/><Relationship Id="rId2" Type="http://schemas.openxmlformats.org/officeDocument/2006/relationships/diagramData" Target="../diagrams/data33.xml"/><Relationship Id="rId1" Type="http://schemas.openxmlformats.org/officeDocument/2006/relationships/slideLayout" Target="../slideLayouts/slideLayout2.xml"/><Relationship Id="rId6" Type="http://schemas.microsoft.com/office/2007/relationships/diagramDrawing" Target="../diagrams/drawing33.xml"/><Relationship Id="rId11" Type="http://schemas.openxmlformats.org/officeDocument/2006/relationships/diagramColors" Target="../diagrams/colors34.xml"/><Relationship Id="rId5" Type="http://schemas.openxmlformats.org/officeDocument/2006/relationships/diagramColors" Target="../diagrams/colors33.xml"/><Relationship Id="rId10" Type="http://schemas.openxmlformats.org/officeDocument/2006/relationships/diagramQuickStyle" Target="../diagrams/quickStyle34.xml"/><Relationship Id="rId4" Type="http://schemas.openxmlformats.org/officeDocument/2006/relationships/diagramQuickStyle" Target="../diagrams/quickStyle33.xml"/><Relationship Id="rId9" Type="http://schemas.openxmlformats.org/officeDocument/2006/relationships/diagramLayout" Target="../diagrams/layout34.xml"/></Relationships>
</file>

<file path=ppt/slides/_rels/slide14.xml.rels><?xml version="1.0" encoding="UTF-8" standalone="yes"?>
<Relationships xmlns="http://schemas.openxmlformats.org/package/2006/relationships"><Relationship Id="rId8" Type="http://schemas.openxmlformats.org/officeDocument/2006/relationships/diagramLayout" Target="../diagrams/layout36.xml"/><Relationship Id="rId13" Type="http://schemas.openxmlformats.org/officeDocument/2006/relationships/image" Target="../media/image15.png"/><Relationship Id="rId3" Type="http://schemas.openxmlformats.org/officeDocument/2006/relationships/diagramLayout" Target="../diagrams/layout35.xml"/><Relationship Id="rId7" Type="http://schemas.openxmlformats.org/officeDocument/2006/relationships/diagramData" Target="../diagrams/data36.xml"/><Relationship Id="rId12" Type="http://schemas.openxmlformats.org/officeDocument/2006/relationships/image" Target="../media/image14.png"/><Relationship Id="rId2" Type="http://schemas.openxmlformats.org/officeDocument/2006/relationships/diagramData" Target="../diagrams/data35.xml"/><Relationship Id="rId1" Type="http://schemas.openxmlformats.org/officeDocument/2006/relationships/slideLayout" Target="../slideLayouts/slideLayout2.xml"/><Relationship Id="rId6" Type="http://schemas.microsoft.com/office/2007/relationships/diagramDrawing" Target="../diagrams/drawing35.xml"/><Relationship Id="rId11" Type="http://schemas.microsoft.com/office/2007/relationships/diagramDrawing" Target="../diagrams/drawing36.xml"/><Relationship Id="rId5" Type="http://schemas.openxmlformats.org/officeDocument/2006/relationships/diagramColors" Target="../diagrams/colors35.xml"/><Relationship Id="rId10" Type="http://schemas.openxmlformats.org/officeDocument/2006/relationships/diagramColors" Target="../diagrams/colors36.xml"/><Relationship Id="rId4" Type="http://schemas.openxmlformats.org/officeDocument/2006/relationships/diagramQuickStyle" Target="../diagrams/quickStyle35.xml"/><Relationship Id="rId9" Type="http://schemas.openxmlformats.org/officeDocument/2006/relationships/diagramQuickStyle" Target="../diagrams/quickStyle36.xml"/><Relationship Id="rId14" Type="http://schemas.openxmlformats.org/officeDocument/2006/relationships/image" Target="../media/image16.png"/></Relationships>
</file>

<file path=ppt/slides/_rels/slide15.xml.rels><?xml version="1.0" encoding="UTF-8" standalone="yes"?>
<Relationships xmlns="http://schemas.openxmlformats.org/package/2006/relationships"><Relationship Id="rId8" Type="http://schemas.openxmlformats.org/officeDocument/2006/relationships/diagramLayout" Target="../diagrams/layout38.xml"/><Relationship Id="rId13" Type="http://schemas.openxmlformats.org/officeDocument/2006/relationships/image" Target="../media/image18.png"/><Relationship Id="rId3" Type="http://schemas.openxmlformats.org/officeDocument/2006/relationships/diagramLayout" Target="../diagrams/layout37.xml"/><Relationship Id="rId7" Type="http://schemas.openxmlformats.org/officeDocument/2006/relationships/diagramData" Target="../diagrams/data38.xml"/><Relationship Id="rId12" Type="http://schemas.openxmlformats.org/officeDocument/2006/relationships/image" Target="../media/image17.jpeg"/><Relationship Id="rId2" Type="http://schemas.openxmlformats.org/officeDocument/2006/relationships/diagramData" Target="../diagrams/data37.xml"/><Relationship Id="rId1" Type="http://schemas.openxmlformats.org/officeDocument/2006/relationships/slideLayout" Target="../slideLayouts/slideLayout4.xml"/><Relationship Id="rId6" Type="http://schemas.microsoft.com/office/2007/relationships/diagramDrawing" Target="../diagrams/drawing37.xml"/><Relationship Id="rId11" Type="http://schemas.microsoft.com/office/2007/relationships/diagramDrawing" Target="../diagrams/drawing38.xml"/><Relationship Id="rId5" Type="http://schemas.openxmlformats.org/officeDocument/2006/relationships/diagramColors" Target="../diagrams/colors37.xml"/><Relationship Id="rId10" Type="http://schemas.openxmlformats.org/officeDocument/2006/relationships/diagramColors" Target="../diagrams/colors38.xml"/><Relationship Id="rId4" Type="http://schemas.openxmlformats.org/officeDocument/2006/relationships/diagramQuickStyle" Target="../diagrams/quickStyle37.xml"/><Relationship Id="rId9" Type="http://schemas.openxmlformats.org/officeDocument/2006/relationships/diagramQuickStyle" Target="../diagrams/quickStyle38.xml"/><Relationship Id="rId14" Type="http://schemas.openxmlformats.org/officeDocument/2006/relationships/image" Target="../media/image19.png"/></Relationships>
</file>

<file path=ppt/slides/_rels/slide16.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diagramLayout" Target="../diagrams/layout39.xml"/><Relationship Id="rId7" Type="http://schemas.openxmlformats.org/officeDocument/2006/relationships/image" Target="../media/image20.png"/><Relationship Id="rId2" Type="http://schemas.openxmlformats.org/officeDocument/2006/relationships/diagramData" Target="../diagrams/data39.xml"/><Relationship Id="rId1" Type="http://schemas.openxmlformats.org/officeDocument/2006/relationships/slideLayout" Target="../slideLayouts/slideLayout4.xml"/><Relationship Id="rId6" Type="http://schemas.microsoft.com/office/2007/relationships/diagramDrawing" Target="../diagrams/drawing39.xml"/><Relationship Id="rId5" Type="http://schemas.openxmlformats.org/officeDocument/2006/relationships/diagramColors" Target="../diagrams/colors39.xml"/><Relationship Id="rId4" Type="http://schemas.openxmlformats.org/officeDocument/2006/relationships/diagramQuickStyle" Target="../diagrams/quickStyle39.xml"/></Relationships>
</file>

<file path=ppt/slides/_rels/slide17.xml.rels><?xml version="1.0" encoding="UTF-8" standalone="yes"?>
<Relationships xmlns="http://schemas.openxmlformats.org/package/2006/relationships"><Relationship Id="rId8" Type="http://schemas.openxmlformats.org/officeDocument/2006/relationships/diagramLayout" Target="../diagrams/layout41.xml"/><Relationship Id="rId13" Type="http://schemas.openxmlformats.org/officeDocument/2006/relationships/image" Target="../media/image23.jpeg"/><Relationship Id="rId18" Type="http://schemas.openxmlformats.org/officeDocument/2006/relationships/diagramColors" Target="../diagrams/colors42.xml"/><Relationship Id="rId3" Type="http://schemas.openxmlformats.org/officeDocument/2006/relationships/diagramLayout" Target="../diagrams/layout40.xml"/><Relationship Id="rId7" Type="http://schemas.openxmlformats.org/officeDocument/2006/relationships/diagramData" Target="../diagrams/data41.xml"/><Relationship Id="rId12" Type="http://schemas.openxmlformats.org/officeDocument/2006/relationships/image" Target="../media/image22.jpeg"/><Relationship Id="rId17" Type="http://schemas.openxmlformats.org/officeDocument/2006/relationships/diagramQuickStyle" Target="../diagrams/quickStyle42.xml"/><Relationship Id="rId2" Type="http://schemas.openxmlformats.org/officeDocument/2006/relationships/diagramData" Target="../diagrams/data40.xml"/><Relationship Id="rId16" Type="http://schemas.openxmlformats.org/officeDocument/2006/relationships/diagramLayout" Target="../diagrams/layout42.xml"/><Relationship Id="rId1" Type="http://schemas.openxmlformats.org/officeDocument/2006/relationships/slideLayout" Target="../slideLayouts/slideLayout4.xml"/><Relationship Id="rId6" Type="http://schemas.microsoft.com/office/2007/relationships/diagramDrawing" Target="../diagrams/drawing40.xml"/><Relationship Id="rId11" Type="http://schemas.microsoft.com/office/2007/relationships/diagramDrawing" Target="../diagrams/drawing41.xml"/><Relationship Id="rId5" Type="http://schemas.openxmlformats.org/officeDocument/2006/relationships/diagramColors" Target="../diagrams/colors40.xml"/><Relationship Id="rId15" Type="http://schemas.openxmlformats.org/officeDocument/2006/relationships/diagramData" Target="../diagrams/data42.xml"/><Relationship Id="rId10" Type="http://schemas.openxmlformats.org/officeDocument/2006/relationships/diagramColors" Target="../diagrams/colors41.xml"/><Relationship Id="rId19" Type="http://schemas.microsoft.com/office/2007/relationships/diagramDrawing" Target="../diagrams/drawing42.xml"/><Relationship Id="rId4" Type="http://schemas.openxmlformats.org/officeDocument/2006/relationships/diagramQuickStyle" Target="../diagrams/quickStyle40.xml"/><Relationship Id="rId9" Type="http://schemas.openxmlformats.org/officeDocument/2006/relationships/diagramQuickStyle" Target="../diagrams/quickStyle41.xml"/><Relationship Id="rId14" Type="http://schemas.openxmlformats.org/officeDocument/2006/relationships/image" Target="../media/image24.jpeg"/></Relationships>
</file>

<file path=ppt/slides/_rels/slide18.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diagramData" Target="../diagrams/data43.xml"/><Relationship Id="rId7" Type="http://schemas.microsoft.com/office/2007/relationships/diagramDrawing" Target="../diagrams/drawing43.xml"/><Relationship Id="rId2" Type="http://schemas.openxmlformats.org/officeDocument/2006/relationships/slideLayout" Target="../slideLayouts/slideLayout4.xml"/><Relationship Id="rId1" Type="http://schemas.openxmlformats.org/officeDocument/2006/relationships/video" Target="file:///C:\Users\PC\AppData\Local\Temp\hess-chart-and-its-interpretation-32-320.webp" TargetMode="External"/><Relationship Id="rId6" Type="http://schemas.openxmlformats.org/officeDocument/2006/relationships/diagramColors" Target="../diagrams/colors43.xml"/><Relationship Id="rId5" Type="http://schemas.openxmlformats.org/officeDocument/2006/relationships/diagramQuickStyle" Target="../diagrams/quickStyle43.xml"/><Relationship Id="rId4" Type="http://schemas.openxmlformats.org/officeDocument/2006/relationships/diagramLayout" Target="../diagrams/layout43.xml"/></Relationships>
</file>

<file path=ppt/slides/_rels/slide19.xml.rels><?xml version="1.0" encoding="UTF-8" standalone="yes"?>
<Relationships xmlns="http://schemas.openxmlformats.org/package/2006/relationships"><Relationship Id="rId3" Type="http://schemas.openxmlformats.org/officeDocument/2006/relationships/diagramLayout" Target="../diagrams/layout44.xml"/><Relationship Id="rId7" Type="http://schemas.openxmlformats.org/officeDocument/2006/relationships/image" Target="../media/image26.jpeg"/><Relationship Id="rId2" Type="http://schemas.openxmlformats.org/officeDocument/2006/relationships/diagramData" Target="../diagrams/data44.xml"/><Relationship Id="rId1" Type="http://schemas.openxmlformats.org/officeDocument/2006/relationships/slideLayout" Target="../slideLayouts/slideLayout4.xml"/><Relationship Id="rId6" Type="http://schemas.microsoft.com/office/2007/relationships/diagramDrawing" Target="../diagrams/drawing44.xml"/><Relationship Id="rId5" Type="http://schemas.openxmlformats.org/officeDocument/2006/relationships/diagramColors" Target="../diagrams/colors44.xml"/><Relationship Id="rId4" Type="http://schemas.openxmlformats.org/officeDocument/2006/relationships/diagramQuickStyle" Target="../diagrams/quickStyle44.xml"/></Relationships>
</file>

<file path=ppt/slides/_rels/slide2.xml.rels><?xml version="1.0" encoding="UTF-8" standalone="yes"?>
<Relationships xmlns="http://schemas.openxmlformats.org/package/2006/relationships"><Relationship Id="rId8" Type="http://schemas.openxmlformats.org/officeDocument/2006/relationships/diagramLayout" Target="../diagrams/layout2.xml"/><Relationship Id="rId13" Type="http://schemas.openxmlformats.org/officeDocument/2006/relationships/diagramLayout" Target="../diagrams/layout3.xml"/><Relationship Id="rId18" Type="http://schemas.openxmlformats.org/officeDocument/2006/relationships/image" Target="../media/image3.jpeg"/><Relationship Id="rId3" Type="http://schemas.openxmlformats.org/officeDocument/2006/relationships/diagramLayout" Target="../diagrams/layout1.xml"/><Relationship Id="rId7" Type="http://schemas.openxmlformats.org/officeDocument/2006/relationships/diagramData" Target="../diagrams/data2.xml"/><Relationship Id="rId12" Type="http://schemas.openxmlformats.org/officeDocument/2006/relationships/diagramData" Target="../diagrams/data3.xml"/><Relationship Id="rId17" Type="http://schemas.openxmlformats.org/officeDocument/2006/relationships/image" Target="../media/image2.jpeg"/><Relationship Id="rId2" Type="http://schemas.openxmlformats.org/officeDocument/2006/relationships/diagramData" Target="../diagrams/data1.xml"/><Relationship Id="rId16" Type="http://schemas.microsoft.com/office/2007/relationships/diagramDrawing" Target="../diagrams/drawing3.xml"/><Relationship Id="rId1" Type="http://schemas.openxmlformats.org/officeDocument/2006/relationships/slideLayout" Target="../slideLayouts/slideLayout4.xml"/><Relationship Id="rId6" Type="http://schemas.microsoft.com/office/2007/relationships/diagramDrawing" Target="../diagrams/drawing1.xml"/><Relationship Id="rId11" Type="http://schemas.microsoft.com/office/2007/relationships/diagramDrawing" Target="../diagrams/drawing2.xml"/><Relationship Id="rId5" Type="http://schemas.openxmlformats.org/officeDocument/2006/relationships/diagramColors" Target="../diagrams/colors1.xml"/><Relationship Id="rId15" Type="http://schemas.openxmlformats.org/officeDocument/2006/relationships/diagramColors" Target="../diagrams/colors3.xml"/><Relationship Id="rId10" Type="http://schemas.openxmlformats.org/officeDocument/2006/relationships/diagramColors" Target="../diagrams/colors2.xml"/><Relationship Id="rId4" Type="http://schemas.openxmlformats.org/officeDocument/2006/relationships/diagramQuickStyle" Target="../diagrams/quickStyle1.xml"/><Relationship Id="rId9" Type="http://schemas.openxmlformats.org/officeDocument/2006/relationships/diagramQuickStyle" Target="../diagrams/quickStyle2.xml"/><Relationship Id="rId14" Type="http://schemas.openxmlformats.org/officeDocument/2006/relationships/diagramQuickStyle" Target="../diagrams/quickStyle3.xml"/></Relationships>
</file>

<file path=ppt/slides/_rels/slide20.xml.rels><?xml version="1.0" encoding="UTF-8" standalone="yes"?>
<Relationships xmlns="http://schemas.openxmlformats.org/package/2006/relationships"><Relationship Id="rId8" Type="http://schemas.openxmlformats.org/officeDocument/2006/relationships/diagramLayout" Target="../diagrams/layout46.xml"/><Relationship Id="rId3" Type="http://schemas.openxmlformats.org/officeDocument/2006/relationships/diagramLayout" Target="../diagrams/layout45.xml"/><Relationship Id="rId7" Type="http://schemas.openxmlformats.org/officeDocument/2006/relationships/diagramData" Target="../diagrams/data46.xml"/><Relationship Id="rId2" Type="http://schemas.openxmlformats.org/officeDocument/2006/relationships/diagramData" Target="../diagrams/data45.xml"/><Relationship Id="rId1" Type="http://schemas.openxmlformats.org/officeDocument/2006/relationships/slideLayout" Target="../slideLayouts/slideLayout8.xml"/><Relationship Id="rId6" Type="http://schemas.microsoft.com/office/2007/relationships/diagramDrawing" Target="../diagrams/drawing45.xml"/><Relationship Id="rId11" Type="http://schemas.microsoft.com/office/2007/relationships/diagramDrawing" Target="../diagrams/drawing46.xml"/><Relationship Id="rId5" Type="http://schemas.openxmlformats.org/officeDocument/2006/relationships/diagramColors" Target="../diagrams/colors45.xml"/><Relationship Id="rId10" Type="http://schemas.openxmlformats.org/officeDocument/2006/relationships/diagramColors" Target="../diagrams/colors46.xml"/><Relationship Id="rId4" Type="http://schemas.openxmlformats.org/officeDocument/2006/relationships/diagramQuickStyle" Target="../diagrams/quickStyle45.xml"/><Relationship Id="rId9" Type="http://schemas.openxmlformats.org/officeDocument/2006/relationships/diagramQuickStyle" Target="../diagrams/quickStyle46.xml"/></Relationships>
</file>

<file path=ppt/slides/_rels/slide21.xml.rels><?xml version="1.0" encoding="UTF-8" standalone="yes"?>
<Relationships xmlns="http://schemas.openxmlformats.org/package/2006/relationships"><Relationship Id="rId8" Type="http://schemas.openxmlformats.org/officeDocument/2006/relationships/diagramData" Target="../diagrams/data48.xml"/><Relationship Id="rId13" Type="http://schemas.openxmlformats.org/officeDocument/2006/relationships/diagramData" Target="../diagrams/data49.xml"/><Relationship Id="rId3" Type="http://schemas.openxmlformats.org/officeDocument/2006/relationships/diagramLayout" Target="../diagrams/layout47.xml"/><Relationship Id="rId7" Type="http://schemas.openxmlformats.org/officeDocument/2006/relationships/image" Target="../media/image27.jpeg"/><Relationship Id="rId12" Type="http://schemas.microsoft.com/office/2007/relationships/diagramDrawing" Target="../diagrams/drawing48.xml"/><Relationship Id="rId17" Type="http://schemas.microsoft.com/office/2007/relationships/diagramDrawing" Target="../diagrams/drawing49.xml"/><Relationship Id="rId2" Type="http://schemas.openxmlformats.org/officeDocument/2006/relationships/diagramData" Target="../diagrams/data47.xml"/><Relationship Id="rId16" Type="http://schemas.openxmlformats.org/officeDocument/2006/relationships/diagramColors" Target="../diagrams/colors49.xml"/><Relationship Id="rId1" Type="http://schemas.openxmlformats.org/officeDocument/2006/relationships/slideLayout" Target="../slideLayouts/slideLayout4.xml"/><Relationship Id="rId6" Type="http://schemas.microsoft.com/office/2007/relationships/diagramDrawing" Target="../diagrams/drawing47.xml"/><Relationship Id="rId11" Type="http://schemas.openxmlformats.org/officeDocument/2006/relationships/diagramColors" Target="../diagrams/colors48.xml"/><Relationship Id="rId5" Type="http://schemas.openxmlformats.org/officeDocument/2006/relationships/diagramColors" Target="../diagrams/colors47.xml"/><Relationship Id="rId15" Type="http://schemas.openxmlformats.org/officeDocument/2006/relationships/diagramQuickStyle" Target="../diagrams/quickStyle49.xml"/><Relationship Id="rId10" Type="http://schemas.openxmlformats.org/officeDocument/2006/relationships/diagramQuickStyle" Target="../diagrams/quickStyle48.xml"/><Relationship Id="rId4" Type="http://schemas.openxmlformats.org/officeDocument/2006/relationships/diagramQuickStyle" Target="../diagrams/quickStyle47.xml"/><Relationship Id="rId9" Type="http://schemas.openxmlformats.org/officeDocument/2006/relationships/diagramLayout" Target="../diagrams/layout48.xml"/><Relationship Id="rId14" Type="http://schemas.openxmlformats.org/officeDocument/2006/relationships/diagramLayout" Target="../diagrams/layout49.xml"/></Relationships>
</file>

<file path=ppt/slides/_rels/slide22.xml.rels><?xml version="1.0" encoding="UTF-8" standalone="yes"?>
<Relationships xmlns="http://schemas.openxmlformats.org/package/2006/relationships"><Relationship Id="rId8" Type="http://schemas.openxmlformats.org/officeDocument/2006/relationships/diagramLayout" Target="../diagrams/layout51.xml"/><Relationship Id="rId13" Type="http://schemas.openxmlformats.org/officeDocument/2006/relationships/diagramLayout" Target="../diagrams/layout52.xml"/><Relationship Id="rId3" Type="http://schemas.openxmlformats.org/officeDocument/2006/relationships/diagramLayout" Target="../diagrams/layout50.xml"/><Relationship Id="rId7" Type="http://schemas.openxmlformats.org/officeDocument/2006/relationships/diagramData" Target="../diagrams/data51.xml"/><Relationship Id="rId12" Type="http://schemas.openxmlformats.org/officeDocument/2006/relationships/diagramData" Target="../diagrams/data52.xml"/><Relationship Id="rId17" Type="http://schemas.openxmlformats.org/officeDocument/2006/relationships/image" Target="../media/image28.jpeg"/><Relationship Id="rId2" Type="http://schemas.openxmlformats.org/officeDocument/2006/relationships/diagramData" Target="../diagrams/data50.xml"/><Relationship Id="rId16" Type="http://schemas.microsoft.com/office/2007/relationships/diagramDrawing" Target="../diagrams/drawing52.xml"/><Relationship Id="rId1" Type="http://schemas.openxmlformats.org/officeDocument/2006/relationships/slideLayout" Target="../slideLayouts/slideLayout4.xml"/><Relationship Id="rId6" Type="http://schemas.microsoft.com/office/2007/relationships/diagramDrawing" Target="../diagrams/drawing50.xml"/><Relationship Id="rId11" Type="http://schemas.microsoft.com/office/2007/relationships/diagramDrawing" Target="../diagrams/drawing51.xml"/><Relationship Id="rId5" Type="http://schemas.openxmlformats.org/officeDocument/2006/relationships/diagramColors" Target="../diagrams/colors50.xml"/><Relationship Id="rId15" Type="http://schemas.openxmlformats.org/officeDocument/2006/relationships/diagramColors" Target="../diagrams/colors52.xml"/><Relationship Id="rId10" Type="http://schemas.openxmlformats.org/officeDocument/2006/relationships/diagramColors" Target="../diagrams/colors51.xml"/><Relationship Id="rId4" Type="http://schemas.openxmlformats.org/officeDocument/2006/relationships/diagramQuickStyle" Target="../diagrams/quickStyle50.xml"/><Relationship Id="rId9" Type="http://schemas.openxmlformats.org/officeDocument/2006/relationships/diagramQuickStyle" Target="../diagrams/quickStyle51.xml"/><Relationship Id="rId14" Type="http://schemas.openxmlformats.org/officeDocument/2006/relationships/diagramQuickStyle" Target="../diagrams/quickStyle52.xml"/></Relationships>
</file>

<file path=ppt/slides/_rels/slide23.xml.rels><?xml version="1.0" encoding="UTF-8" standalone="yes"?>
<Relationships xmlns="http://schemas.openxmlformats.org/package/2006/relationships"><Relationship Id="rId8" Type="http://schemas.openxmlformats.org/officeDocument/2006/relationships/diagramLayout" Target="../diagrams/layout54.xml"/><Relationship Id="rId3" Type="http://schemas.openxmlformats.org/officeDocument/2006/relationships/diagramLayout" Target="../diagrams/layout53.xml"/><Relationship Id="rId7" Type="http://schemas.openxmlformats.org/officeDocument/2006/relationships/diagramData" Target="../diagrams/data54.xml"/><Relationship Id="rId12" Type="http://schemas.openxmlformats.org/officeDocument/2006/relationships/image" Target="../media/image29.png"/><Relationship Id="rId2" Type="http://schemas.openxmlformats.org/officeDocument/2006/relationships/diagramData" Target="../diagrams/data53.xml"/><Relationship Id="rId1" Type="http://schemas.openxmlformats.org/officeDocument/2006/relationships/slideLayout" Target="../slideLayouts/slideLayout2.xml"/><Relationship Id="rId6" Type="http://schemas.microsoft.com/office/2007/relationships/diagramDrawing" Target="../diagrams/drawing53.xml"/><Relationship Id="rId11" Type="http://schemas.microsoft.com/office/2007/relationships/diagramDrawing" Target="../diagrams/drawing54.xml"/><Relationship Id="rId5" Type="http://schemas.openxmlformats.org/officeDocument/2006/relationships/diagramColors" Target="../diagrams/colors53.xml"/><Relationship Id="rId10" Type="http://schemas.openxmlformats.org/officeDocument/2006/relationships/diagramColors" Target="../diagrams/colors54.xml"/><Relationship Id="rId4" Type="http://schemas.openxmlformats.org/officeDocument/2006/relationships/diagramQuickStyle" Target="../diagrams/quickStyle53.xml"/><Relationship Id="rId9" Type="http://schemas.openxmlformats.org/officeDocument/2006/relationships/diagramQuickStyle" Target="../diagrams/quickStyle54.xml"/></Relationships>
</file>

<file path=ppt/slides/_rels/slide24.xml.rels><?xml version="1.0" encoding="UTF-8" standalone="yes"?>
<Relationships xmlns="http://schemas.openxmlformats.org/package/2006/relationships"><Relationship Id="rId8" Type="http://schemas.openxmlformats.org/officeDocument/2006/relationships/diagramLayout" Target="../diagrams/layout56.xml"/><Relationship Id="rId3" Type="http://schemas.openxmlformats.org/officeDocument/2006/relationships/diagramLayout" Target="../diagrams/layout55.xml"/><Relationship Id="rId7" Type="http://schemas.openxmlformats.org/officeDocument/2006/relationships/diagramData" Target="../diagrams/data56.xml"/><Relationship Id="rId2" Type="http://schemas.openxmlformats.org/officeDocument/2006/relationships/diagramData" Target="../diagrams/data55.xml"/><Relationship Id="rId1" Type="http://schemas.openxmlformats.org/officeDocument/2006/relationships/slideLayout" Target="../slideLayouts/slideLayout2.xml"/><Relationship Id="rId6" Type="http://schemas.microsoft.com/office/2007/relationships/diagramDrawing" Target="../diagrams/drawing55.xml"/><Relationship Id="rId11" Type="http://schemas.microsoft.com/office/2007/relationships/diagramDrawing" Target="../diagrams/drawing56.xml"/><Relationship Id="rId5" Type="http://schemas.openxmlformats.org/officeDocument/2006/relationships/diagramColors" Target="../diagrams/colors55.xml"/><Relationship Id="rId10" Type="http://schemas.openxmlformats.org/officeDocument/2006/relationships/diagramColors" Target="../diagrams/colors56.xml"/><Relationship Id="rId4" Type="http://schemas.openxmlformats.org/officeDocument/2006/relationships/diagramQuickStyle" Target="../diagrams/quickStyle55.xml"/><Relationship Id="rId9" Type="http://schemas.openxmlformats.org/officeDocument/2006/relationships/diagramQuickStyle" Target="../diagrams/quickStyle56.xml"/></Relationships>
</file>

<file path=ppt/slides/_rels/slide25.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 Id="rId4" Type="http://schemas.openxmlformats.org/officeDocument/2006/relationships/image" Target="../media/image32.jpeg"/></Relationships>
</file>

<file path=ppt/slides/_rels/slide26.xml.rels><?xml version="1.0" encoding="UTF-8" standalone="yes"?>
<Relationships xmlns="http://schemas.openxmlformats.org/package/2006/relationships"><Relationship Id="rId8" Type="http://schemas.openxmlformats.org/officeDocument/2006/relationships/diagramData" Target="../diagrams/data58.xml"/><Relationship Id="rId13" Type="http://schemas.openxmlformats.org/officeDocument/2006/relationships/image" Target="../media/image34.jpeg"/><Relationship Id="rId3" Type="http://schemas.openxmlformats.org/officeDocument/2006/relationships/diagramData" Target="../diagrams/data57.xml"/><Relationship Id="rId7" Type="http://schemas.microsoft.com/office/2007/relationships/diagramDrawing" Target="../diagrams/drawing57.xml"/><Relationship Id="rId12" Type="http://schemas.microsoft.com/office/2007/relationships/diagramDrawing" Target="../diagrams/drawing58.xml"/><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diagramColors" Target="../diagrams/colors57.xml"/><Relationship Id="rId11" Type="http://schemas.openxmlformats.org/officeDocument/2006/relationships/diagramColors" Target="../diagrams/colors58.xml"/><Relationship Id="rId5" Type="http://schemas.openxmlformats.org/officeDocument/2006/relationships/diagramQuickStyle" Target="../diagrams/quickStyle57.xml"/><Relationship Id="rId15" Type="http://schemas.openxmlformats.org/officeDocument/2006/relationships/image" Target="../media/image33.png"/><Relationship Id="rId10" Type="http://schemas.openxmlformats.org/officeDocument/2006/relationships/diagramQuickStyle" Target="../diagrams/quickStyle58.xml"/><Relationship Id="rId4" Type="http://schemas.openxmlformats.org/officeDocument/2006/relationships/diagramLayout" Target="../diagrams/layout57.xml"/><Relationship Id="rId9" Type="http://schemas.openxmlformats.org/officeDocument/2006/relationships/diagramLayout" Target="../diagrams/layout58.xml"/><Relationship Id="rId14" Type="http://schemas.openxmlformats.org/officeDocument/2006/relationships/oleObject" Target="../embeddings/oleObject1.bin"/></Relationships>
</file>

<file path=ppt/slides/_rels/slide27.xml.rels><?xml version="1.0" encoding="UTF-8" standalone="yes"?>
<Relationships xmlns="http://schemas.openxmlformats.org/package/2006/relationships"><Relationship Id="rId3" Type="http://schemas.openxmlformats.org/officeDocument/2006/relationships/diagramData" Target="../diagrams/data59.xml"/><Relationship Id="rId7" Type="http://schemas.microsoft.com/office/2007/relationships/diagramDrawing" Target="../diagrams/drawing59.xml"/><Relationship Id="rId2" Type="http://schemas.openxmlformats.org/officeDocument/2006/relationships/image" Target="../media/image35.jpeg"/><Relationship Id="rId1" Type="http://schemas.openxmlformats.org/officeDocument/2006/relationships/slideLayout" Target="../slideLayouts/slideLayout4.xml"/><Relationship Id="rId6" Type="http://schemas.openxmlformats.org/officeDocument/2006/relationships/diagramColors" Target="../diagrams/colors59.xml"/><Relationship Id="rId5" Type="http://schemas.openxmlformats.org/officeDocument/2006/relationships/diagramQuickStyle" Target="../diagrams/quickStyle59.xml"/><Relationship Id="rId4" Type="http://schemas.openxmlformats.org/officeDocument/2006/relationships/diagramLayout" Target="../diagrams/layout59.xml"/></Relationships>
</file>

<file path=ppt/slides/_rels/slide28.xml.rels><?xml version="1.0" encoding="UTF-8" standalone="yes"?>
<Relationships xmlns="http://schemas.openxmlformats.org/package/2006/relationships"><Relationship Id="rId8" Type="http://schemas.openxmlformats.org/officeDocument/2006/relationships/diagramData" Target="../diagrams/data61.xml"/><Relationship Id="rId13" Type="http://schemas.openxmlformats.org/officeDocument/2006/relationships/diagramData" Target="../diagrams/data62.xml"/><Relationship Id="rId3" Type="http://schemas.openxmlformats.org/officeDocument/2006/relationships/diagramLayout" Target="../diagrams/layout60.xml"/><Relationship Id="rId7" Type="http://schemas.openxmlformats.org/officeDocument/2006/relationships/image" Target="../media/image36.jpeg"/><Relationship Id="rId12" Type="http://schemas.microsoft.com/office/2007/relationships/diagramDrawing" Target="../diagrams/drawing61.xml"/><Relationship Id="rId17" Type="http://schemas.microsoft.com/office/2007/relationships/diagramDrawing" Target="../diagrams/drawing62.xml"/><Relationship Id="rId2" Type="http://schemas.openxmlformats.org/officeDocument/2006/relationships/diagramData" Target="../diagrams/data60.xml"/><Relationship Id="rId16" Type="http://schemas.openxmlformats.org/officeDocument/2006/relationships/diagramColors" Target="../diagrams/colors62.xml"/><Relationship Id="rId1" Type="http://schemas.openxmlformats.org/officeDocument/2006/relationships/slideLayout" Target="../slideLayouts/slideLayout7.xml"/><Relationship Id="rId6" Type="http://schemas.microsoft.com/office/2007/relationships/diagramDrawing" Target="../diagrams/drawing60.xml"/><Relationship Id="rId11" Type="http://schemas.openxmlformats.org/officeDocument/2006/relationships/diagramColors" Target="../diagrams/colors61.xml"/><Relationship Id="rId5" Type="http://schemas.openxmlformats.org/officeDocument/2006/relationships/diagramColors" Target="../diagrams/colors60.xml"/><Relationship Id="rId15" Type="http://schemas.openxmlformats.org/officeDocument/2006/relationships/diagramQuickStyle" Target="../diagrams/quickStyle62.xml"/><Relationship Id="rId10" Type="http://schemas.openxmlformats.org/officeDocument/2006/relationships/diagramQuickStyle" Target="../diagrams/quickStyle61.xml"/><Relationship Id="rId4" Type="http://schemas.openxmlformats.org/officeDocument/2006/relationships/diagramQuickStyle" Target="../diagrams/quickStyle60.xml"/><Relationship Id="rId9" Type="http://schemas.openxmlformats.org/officeDocument/2006/relationships/diagramLayout" Target="../diagrams/layout61.xml"/><Relationship Id="rId14" Type="http://schemas.openxmlformats.org/officeDocument/2006/relationships/diagramLayout" Target="../diagrams/layout62.xml"/></Relationships>
</file>

<file path=ppt/slides/_rels/slide29.xml.rels><?xml version="1.0" encoding="UTF-8" standalone="yes"?>
<Relationships xmlns="http://schemas.openxmlformats.org/package/2006/relationships"><Relationship Id="rId8" Type="http://schemas.openxmlformats.org/officeDocument/2006/relationships/diagramColors" Target="../diagrams/colors63.xml"/><Relationship Id="rId3" Type="http://schemas.openxmlformats.org/officeDocument/2006/relationships/image" Target="../media/image38.jpeg"/><Relationship Id="rId7" Type="http://schemas.openxmlformats.org/officeDocument/2006/relationships/diagramQuickStyle" Target="../diagrams/quickStyle63.xml"/><Relationship Id="rId2" Type="http://schemas.openxmlformats.org/officeDocument/2006/relationships/image" Target="../media/image37.jpeg"/><Relationship Id="rId1" Type="http://schemas.openxmlformats.org/officeDocument/2006/relationships/slideLayout" Target="../slideLayouts/slideLayout2.xml"/><Relationship Id="rId6" Type="http://schemas.openxmlformats.org/officeDocument/2006/relationships/diagramLayout" Target="../diagrams/layout63.xml"/><Relationship Id="rId5" Type="http://schemas.openxmlformats.org/officeDocument/2006/relationships/diagramData" Target="../diagrams/data63.xml"/><Relationship Id="rId4" Type="http://schemas.openxmlformats.org/officeDocument/2006/relationships/image" Target="../media/image39.jpeg"/><Relationship Id="rId9" Type="http://schemas.microsoft.com/office/2007/relationships/diagramDrawing" Target="../diagrams/drawing63.xml"/></Relationships>
</file>

<file path=ppt/slides/_rels/slide3.xml.rels><?xml version="1.0" encoding="UTF-8" standalone="yes"?>
<Relationships xmlns="http://schemas.openxmlformats.org/package/2006/relationships"><Relationship Id="rId8" Type="http://schemas.openxmlformats.org/officeDocument/2006/relationships/diagramLayout" Target="../diagrams/layout5.xml"/><Relationship Id="rId13" Type="http://schemas.openxmlformats.org/officeDocument/2006/relationships/diagramLayout" Target="../diagrams/layout6.xml"/><Relationship Id="rId18" Type="http://schemas.openxmlformats.org/officeDocument/2006/relationships/diagramLayout" Target="../diagrams/layout7.xml"/><Relationship Id="rId3" Type="http://schemas.openxmlformats.org/officeDocument/2006/relationships/diagramLayout" Target="../diagrams/layout4.xml"/><Relationship Id="rId21" Type="http://schemas.microsoft.com/office/2007/relationships/diagramDrawing" Target="../diagrams/drawing7.xml"/><Relationship Id="rId7" Type="http://schemas.openxmlformats.org/officeDocument/2006/relationships/diagramData" Target="../diagrams/data5.xml"/><Relationship Id="rId12" Type="http://schemas.openxmlformats.org/officeDocument/2006/relationships/diagramData" Target="../diagrams/data6.xml"/><Relationship Id="rId17" Type="http://schemas.openxmlformats.org/officeDocument/2006/relationships/diagramData" Target="../diagrams/data7.xml"/><Relationship Id="rId2" Type="http://schemas.openxmlformats.org/officeDocument/2006/relationships/diagramData" Target="../diagrams/data4.xml"/><Relationship Id="rId16" Type="http://schemas.microsoft.com/office/2007/relationships/diagramDrawing" Target="../diagrams/drawing6.xml"/><Relationship Id="rId20" Type="http://schemas.openxmlformats.org/officeDocument/2006/relationships/diagramColors" Target="../diagrams/colors7.xml"/><Relationship Id="rId1" Type="http://schemas.openxmlformats.org/officeDocument/2006/relationships/slideLayout" Target="../slideLayouts/slideLayout5.xml"/><Relationship Id="rId6" Type="http://schemas.microsoft.com/office/2007/relationships/diagramDrawing" Target="../diagrams/drawing4.xml"/><Relationship Id="rId11" Type="http://schemas.microsoft.com/office/2007/relationships/diagramDrawing" Target="../diagrams/drawing5.xml"/><Relationship Id="rId5" Type="http://schemas.openxmlformats.org/officeDocument/2006/relationships/diagramColors" Target="../diagrams/colors4.xml"/><Relationship Id="rId15" Type="http://schemas.openxmlformats.org/officeDocument/2006/relationships/diagramColors" Target="../diagrams/colors6.xml"/><Relationship Id="rId10" Type="http://schemas.openxmlformats.org/officeDocument/2006/relationships/diagramColors" Target="../diagrams/colors5.xml"/><Relationship Id="rId19" Type="http://schemas.openxmlformats.org/officeDocument/2006/relationships/diagramQuickStyle" Target="../diagrams/quickStyle7.xml"/><Relationship Id="rId4" Type="http://schemas.openxmlformats.org/officeDocument/2006/relationships/diagramQuickStyle" Target="../diagrams/quickStyle4.xml"/><Relationship Id="rId9" Type="http://schemas.openxmlformats.org/officeDocument/2006/relationships/diagramQuickStyle" Target="../diagrams/quickStyle5.xml"/><Relationship Id="rId14" Type="http://schemas.openxmlformats.org/officeDocument/2006/relationships/diagramQuickStyle" Target="../diagrams/quickStyle6.xml"/><Relationship Id="rId22" Type="http://schemas.openxmlformats.org/officeDocument/2006/relationships/image" Target="../media/image4.jpeg"/></Relationships>
</file>

<file path=ppt/slides/_rels/slide30.xml.rels><?xml version="1.0" encoding="UTF-8" standalone="yes"?>
<Relationships xmlns="http://schemas.openxmlformats.org/package/2006/relationships"><Relationship Id="rId3" Type="http://schemas.openxmlformats.org/officeDocument/2006/relationships/diagramLayout" Target="../diagrams/layout64.xml"/><Relationship Id="rId7" Type="http://schemas.openxmlformats.org/officeDocument/2006/relationships/image" Target="../media/image40.jpeg"/><Relationship Id="rId2" Type="http://schemas.openxmlformats.org/officeDocument/2006/relationships/diagramData" Target="../diagrams/data64.xml"/><Relationship Id="rId1" Type="http://schemas.openxmlformats.org/officeDocument/2006/relationships/slideLayout" Target="../slideLayouts/slideLayout4.xml"/><Relationship Id="rId6" Type="http://schemas.microsoft.com/office/2007/relationships/diagramDrawing" Target="../diagrams/drawing64.xml"/><Relationship Id="rId5" Type="http://schemas.openxmlformats.org/officeDocument/2006/relationships/diagramColors" Target="../diagrams/colors64.xml"/><Relationship Id="rId4" Type="http://schemas.openxmlformats.org/officeDocument/2006/relationships/diagramQuickStyle" Target="../diagrams/quickStyle64.xml"/></Relationships>
</file>

<file path=ppt/slides/_rels/slide31.xml.rels><?xml version="1.0" encoding="UTF-8" standalone="yes"?>
<Relationships xmlns="http://schemas.openxmlformats.org/package/2006/relationships"><Relationship Id="rId8" Type="http://schemas.openxmlformats.org/officeDocument/2006/relationships/image" Target="../media/image42.jpeg"/><Relationship Id="rId3" Type="http://schemas.openxmlformats.org/officeDocument/2006/relationships/diagramLayout" Target="../diagrams/layout65.xml"/><Relationship Id="rId7" Type="http://schemas.openxmlformats.org/officeDocument/2006/relationships/image" Target="../media/image41.jpeg"/><Relationship Id="rId2" Type="http://schemas.openxmlformats.org/officeDocument/2006/relationships/diagramData" Target="../diagrams/data65.xml"/><Relationship Id="rId1" Type="http://schemas.openxmlformats.org/officeDocument/2006/relationships/slideLayout" Target="../slideLayouts/slideLayout4.xml"/><Relationship Id="rId6" Type="http://schemas.microsoft.com/office/2007/relationships/diagramDrawing" Target="../diagrams/drawing65.xml"/><Relationship Id="rId5" Type="http://schemas.openxmlformats.org/officeDocument/2006/relationships/diagramColors" Target="../diagrams/colors65.xml"/><Relationship Id="rId4" Type="http://schemas.openxmlformats.org/officeDocument/2006/relationships/diagramQuickStyle" Target="../diagrams/quickStyle65.xml"/><Relationship Id="rId9" Type="http://schemas.openxmlformats.org/officeDocument/2006/relationships/image" Target="../media/image43.jpeg"/></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66.xml"/><Relationship Id="rId7" Type="http://schemas.openxmlformats.org/officeDocument/2006/relationships/image" Target="../media/image44.jpeg"/><Relationship Id="rId2" Type="http://schemas.openxmlformats.org/officeDocument/2006/relationships/diagramData" Target="../diagrams/data66.xml"/><Relationship Id="rId1" Type="http://schemas.openxmlformats.org/officeDocument/2006/relationships/slideLayout" Target="../slideLayouts/slideLayout4.xml"/><Relationship Id="rId6" Type="http://schemas.microsoft.com/office/2007/relationships/diagramDrawing" Target="../diagrams/drawing66.xml"/><Relationship Id="rId5" Type="http://schemas.openxmlformats.org/officeDocument/2006/relationships/diagramColors" Target="../diagrams/colors66.xml"/><Relationship Id="rId4" Type="http://schemas.openxmlformats.org/officeDocument/2006/relationships/diagramQuickStyle" Target="../diagrams/quickStyle66.xml"/></Relationships>
</file>

<file path=ppt/slides/_rels/slide33.xml.rels><?xml version="1.0" encoding="UTF-8" standalone="yes"?>
<Relationships xmlns="http://schemas.openxmlformats.org/package/2006/relationships"><Relationship Id="rId8" Type="http://schemas.openxmlformats.org/officeDocument/2006/relationships/diagramLayout" Target="../diagrams/layout68.xml"/><Relationship Id="rId3" Type="http://schemas.openxmlformats.org/officeDocument/2006/relationships/diagramLayout" Target="../diagrams/layout67.xml"/><Relationship Id="rId7" Type="http://schemas.openxmlformats.org/officeDocument/2006/relationships/diagramData" Target="../diagrams/data68.xml"/><Relationship Id="rId2" Type="http://schemas.openxmlformats.org/officeDocument/2006/relationships/diagramData" Target="../diagrams/data67.xml"/><Relationship Id="rId1" Type="http://schemas.openxmlformats.org/officeDocument/2006/relationships/slideLayout" Target="../slideLayouts/slideLayout7.xml"/><Relationship Id="rId6" Type="http://schemas.microsoft.com/office/2007/relationships/diagramDrawing" Target="../diagrams/drawing67.xml"/><Relationship Id="rId11" Type="http://schemas.microsoft.com/office/2007/relationships/diagramDrawing" Target="../diagrams/drawing68.xml"/><Relationship Id="rId5" Type="http://schemas.openxmlformats.org/officeDocument/2006/relationships/diagramColors" Target="../diagrams/colors67.xml"/><Relationship Id="rId10" Type="http://schemas.openxmlformats.org/officeDocument/2006/relationships/diagramColors" Target="../diagrams/colors68.xml"/><Relationship Id="rId4" Type="http://schemas.openxmlformats.org/officeDocument/2006/relationships/diagramQuickStyle" Target="../diagrams/quickStyle67.xml"/><Relationship Id="rId9" Type="http://schemas.openxmlformats.org/officeDocument/2006/relationships/diagramQuickStyle" Target="../diagrams/quickStyle68.xml"/></Relationships>
</file>

<file path=ppt/slides/_rels/slide34.xml.rels><?xml version="1.0" encoding="UTF-8" standalone="yes"?>
<Relationships xmlns="http://schemas.openxmlformats.org/package/2006/relationships"><Relationship Id="rId8" Type="http://schemas.openxmlformats.org/officeDocument/2006/relationships/diagramLayout" Target="../diagrams/layout70.xml"/><Relationship Id="rId13" Type="http://schemas.openxmlformats.org/officeDocument/2006/relationships/diagramLayout" Target="../diagrams/layout71.xml"/><Relationship Id="rId3" Type="http://schemas.openxmlformats.org/officeDocument/2006/relationships/diagramLayout" Target="../diagrams/layout69.xml"/><Relationship Id="rId7" Type="http://schemas.openxmlformats.org/officeDocument/2006/relationships/diagramData" Target="../diagrams/data70.xml"/><Relationship Id="rId12" Type="http://schemas.openxmlformats.org/officeDocument/2006/relationships/diagramData" Target="../diagrams/data71.xml"/><Relationship Id="rId2" Type="http://schemas.openxmlformats.org/officeDocument/2006/relationships/diagramData" Target="../diagrams/data69.xml"/><Relationship Id="rId16" Type="http://schemas.microsoft.com/office/2007/relationships/diagramDrawing" Target="../diagrams/drawing71.xml"/><Relationship Id="rId1" Type="http://schemas.openxmlformats.org/officeDocument/2006/relationships/slideLayout" Target="../slideLayouts/slideLayout4.xml"/><Relationship Id="rId6" Type="http://schemas.microsoft.com/office/2007/relationships/diagramDrawing" Target="../diagrams/drawing69.xml"/><Relationship Id="rId11" Type="http://schemas.microsoft.com/office/2007/relationships/diagramDrawing" Target="../diagrams/drawing70.xml"/><Relationship Id="rId5" Type="http://schemas.openxmlformats.org/officeDocument/2006/relationships/diagramColors" Target="../diagrams/colors69.xml"/><Relationship Id="rId15" Type="http://schemas.openxmlformats.org/officeDocument/2006/relationships/diagramColors" Target="../diagrams/colors71.xml"/><Relationship Id="rId10" Type="http://schemas.openxmlformats.org/officeDocument/2006/relationships/diagramColors" Target="../diagrams/colors70.xml"/><Relationship Id="rId4" Type="http://schemas.openxmlformats.org/officeDocument/2006/relationships/diagramQuickStyle" Target="../diagrams/quickStyle69.xml"/><Relationship Id="rId9" Type="http://schemas.openxmlformats.org/officeDocument/2006/relationships/diagramQuickStyle" Target="../diagrams/quickStyle70.xml"/><Relationship Id="rId14" Type="http://schemas.openxmlformats.org/officeDocument/2006/relationships/diagramQuickStyle" Target="../diagrams/quickStyle71.xml"/></Relationships>
</file>

<file path=ppt/slides/_rels/slide35.xml.rels><?xml version="1.0" encoding="UTF-8" standalone="yes"?>
<Relationships xmlns="http://schemas.openxmlformats.org/package/2006/relationships"><Relationship Id="rId8" Type="http://schemas.openxmlformats.org/officeDocument/2006/relationships/image" Target="../media/image46.png"/><Relationship Id="rId13" Type="http://schemas.microsoft.com/office/2007/relationships/diagramDrawing" Target="../diagrams/drawing73.xml"/><Relationship Id="rId3" Type="http://schemas.openxmlformats.org/officeDocument/2006/relationships/diagramLayout" Target="../diagrams/layout72.xml"/><Relationship Id="rId7" Type="http://schemas.openxmlformats.org/officeDocument/2006/relationships/image" Target="../media/image45.png"/><Relationship Id="rId12" Type="http://schemas.openxmlformats.org/officeDocument/2006/relationships/diagramColors" Target="../diagrams/colors73.xml"/><Relationship Id="rId2" Type="http://schemas.openxmlformats.org/officeDocument/2006/relationships/diagramData" Target="../diagrams/data72.xml"/><Relationship Id="rId1" Type="http://schemas.openxmlformats.org/officeDocument/2006/relationships/slideLayout" Target="../slideLayouts/slideLayout4.xml"/><Relationship Id="rId6" Type="http://schemas.microsoft.com/office/2007/relationships/diagramDrawing" Target="../diagrams/drawing72.xml"/><Relationship Id="rId11" Type="http://schemas.openxmlformats.org/officeDocument/2006/relationships/diagramQuickStyle" Target="../diagrams/quickStyle73.xml"/><Relationship Id="rId5" Type="http://schemas.openxmlformats.org/officeDocument/2006/relationships/diagramColors" Target="../diagrams/colors72.xml"/><Relationship Id="rId10" Type="http://schemas.openxmlformats.org/officeDocument/2006/relationships/diagramLayout" Target="../diagrams/layout73.xml"/><Relationship Id="rId4" Type="http://schemas.openxmlformats.org/officeDocument/2006/relationships/diagramQuickStyle" Target="../diagrams/quickStyle72.xml"/><Relationship Id="rId9" Type="http://schemas.openxmlformats.org/officeDocument/2006/relationships/diagramData" Target="../diagrams/data73.xml"/></Relationships>
</file>

<file path=ppt/slides/_rels/slide36.xml.rels><?xml version="1.0" encoding="UTF-8" standalone="yes"?>
<Relationships xmlns="http://schemas.openxmlformats.org/package/2006/relationships"><Relationship Id="rId8" Type="http://schemas.openxmlformats.org/officeDocument/2006/relationships/diagramLayout" Target="../diagrams/layout75.xml"/><Relationship Id="rId3" Type="http://schemas.openxmlformats.org/officeDocument/2006/relationships/diagramLayout" Target="../diagrams/layout74.xml"/><Relationship Id="rId7" Type="http://schemas.openxmlformats.org/officeDocument/2006/relationships/diagramData" Target="../diagrams/data75.xml"/><Relationship Id="rId2" Type="http://schemas.openxmlformats.org/officeDocument/2006/relationships/diagramData" Target="../diagrams/data74.xml"/><Relationship Id="rId1" Type="http://schemas.openxmlformats.org/officeDocument/2006/relationships/slideLayout" Target="../slideLayouts/slideLayout4.xml"/><Relationship Id="rId6" Type="http://schemas.microsoft.com/office/2007/relationships/diagramDrawing" Target="../diagrams/drawing74.xml"/><Relationship Id="rId11" Type="http://schemas.microsoft.com/office/2007/relationships/diagramDrawing" Target="../diagrams/drawing75.xml"/><Relationship Id="rId5" Type="http://schemas.openxmlformats.org/officeDocument/2006/relationships/diagramColors" Target="../diagrams/colors74.xml"/><Relationship Id="rId10" Type="http://schemas.openxmlformats.org/officeDocument/2006/relationships/diagramColors" Target="../diagrams/colors75.xml"/><Relationship Id="rId4" Type="http://schemas.openxmlformats.org/officeDocument/2006/relationships/diagramQuickStyle" Target="../diagrams/quickStyle74.xml"/><Relationship Id="rId9" Type="http://schemas.openxmlformats.org/officeDocument/2006/relationships/diagramQuickStyle" Target="../diagrams/quickStyle75.xml"/></Relationships>
</file>

<file path=ppt/slides/_rels/slide37.xml.rels><?xml version="1.0" encoding="UTF-8" standalone="yes"?>
<Relationships xmlns="http://schemas.openxmlformats.org/package/2006/relationships"><Relationship Id="rId8" Type="http://schemas.openxmlformats.org/officeDocument/2006/relationships/image" Target="../media/image48.png"/><Relationship Id="rId3" Type="http://schemas.openxmlformats.org/officeDocument/2006/relationships/diagramLayout" Target="../diagrams/layout76.xml"/><Relationship Id="rId7" Type="http://schemas.openxmlformats.org/officeDocument/2006/relationships/image" Target="../media/image47.png"/><Relationship Id="rId2" Type="http://schemas.openxmlformats.org/officeDocument/2006/relationships/diagramData" Target="../diagrams/data76.xml"/><Relationship Id="rId1" Type="http://schemas.openxmlformats.org/officeDocument/2006/relationships/slideLayout" Target="../slideLayouts/slideLayout4.xml"/><Relationship Id="rId6" Type="http://schemas.microsoft.com/office/2007/relationships/diagramDrawing" Target="../diagrams/drawing76.xml"/><Relationship Id="rId5" Type="http://schemas.openxmlformats.org/officeDocument/2006/relationships/diagramColors" Target="../diagrams/colors76.xml"/><Relationship Id="rId4" Type="http://schemas.openxmlformats.org/officeDocument/2006/relationships/diagramQuickStyle" Target="../diagrams/quickStyle76.xml"/></Relationships>
</file>

<file path=ppt/slides/_rels/slide38.xml.rels><?xml version="1.0" encoding="UTF-8" standalone="yes"?>
<Relationships xmlns="http://schemas.openxmlformats.org/package/2006/relationships"><Relationship Id="rId3" Type="http://schemas.openxmlformats.org/officeDocument/2006/relationships/diagramLayout" Target="../diagrams/layout77.xml"/><Relationship Id="rId2" Type="http://schemas.openxmlformats.org/officeDocument/2006/relationships/diagramData" Target="../diagrams/data77.xml"/><Relationship Id="rId1" Type="http://schemas.openxmlformats.org/officeDocument/2006/relationships/slideLayout" Target="../slideLayouts/slideLayout4.xml"/><Relationship Id="rId6" Type="http://schemas.microsoft.com/office/2007/relationships/diagramDrawing" Target="../diagrams/drawing77.xml"/><Relationship Id="rId5" Type="http://schemas.openxmlformats.org/officeDocument/2006/relationships/diagramColors" Target="../diagrams/colors77.xml"/><Relationship Id="rId4" Type="http://schemas.openxmlformats.org/officeDocument/2006/relationships/diagramQuickStyle" Target="../diagrams/quickStyle77.xml"/></Relationships>
</file>

<file path=ppt/slides/_rels/slide39.xml.rels><?xml version="1.0" encoding="UTF-8" standalone="yes"?>
<Relationships xmlns="http://schemas.openxmlformats.org/package/2006/relationships"><Relationship Id="rId3" Type="http://schemas.openxmlformats.org/officeDocument/2006/relationships/diagramLayout" Target="../diagrams/layout78.xml"/><Relationship Id="rId7" Type="http://schemas.openxmlformats.org/officeDocument/2006/relationships/image" Target="../media/image49.png"/><Relationship Id="rId2" Type="http://schemas.openxmlformats.org/officeDocument/2006/relationships/diagramData" Target="../diagrams/data78.xml"/><Relationship Id="rId1" Type="http://schemas.openxmlformats.org/officeDocument/2006/relationships/slideLayout" Target="../slideLayouts/slideLayout2.xml"/><Relationship Id="rId6" Type="http://schemas.microsoft.com/office/2007/relationships/diagramDrawing" Target="../diagrams/drawing78.xml"/><Relationship Id="rId5" Type="http://schemas.openxmlformats.org/officeDocument/2006/relationships/diagramColors" Target="../diagrams/colors78.xml"/><Relationship Id="rId4" Type="http://schemas.openxmlformats.org/officeDocument/2006/relationships/diagramQuickStyle" Target="../diagrams/quickStyle78.xml"/></Relationships>
</file>

<file path=ppt/slides/_rels/slide4.xml.rels><?xml version="1.0" encoding="UTF-8" standalone="yes"?>
<Relationships xmlns="http://schemas.openxmlformats.org/package/2006/relationships"><Relationship Id="rId8" Type="http://schemas.openxmlformats.org/officeDocument/2006/relationships/diagramLayout" Target="../diagrams/layout9.xml"/><Relationship Id="rId13" Type="http://schemas.openxmlformats.org/officeDocument/2006/relationships/image" Target="../media/image6.jpeg"/><Relationship Id="rId3" Type="http://schemas.openxmlformats.org/officeDocument/2006/relationships/diagramLayout" Target="../diagrams/layout8.xml"/><Relationship Id="rId7" Type="http://schemas.openxmlformats.org/officeDocument/2006/relationships/diagramData" Target="../diagrams/data9.xml"/><Relationship Id="rId12" Type="http://schemas.openxmlformats.org/officeDocument/2006/relationships/image" Target="../media/image5.jpeg"/><Relationship Id="rId2" Type="http://schemas.openxmlformats.org/officeDocument/2006/relationships/diagramData" Target="../diagrams/data8.xml"/><Relationship Id="rId1" Type="http://schemas.openxmlformats.org/officeDocument/2006/relationships/slideLayout" Target="../slideLayouts/slideLayout4.xml"/><Relationship Id="rId6" Type="http://schemas.microsoft.com/office/2007/relationships/diagramDrawing" Target="../diagrams/drawing8.xml"/><Relationship Id="rId11" Type="http://schemas.microsoft.com/office/2007/relationships/diagramDrawing" Target="../diagrams/drawing9.xml"/><Relationship Id="rId5" Type="http://schemas.openxmlformats.org/officeDocument/2006/relationships/diagramColors" Target="../diagrams/colors8.xml"/><Relationship Id="rId10" Type="http://schemas.openxmlformats.org/officeDocument/2006/relationships/diagramColors" Target="../diagrams/colors9.xml"/><Relationship Id="rId4" Type="http://schemas.openxmlformats.org/officeDocument/2006/relationships/diagramQuickStyle" Target="../diagrams/quickStyle8.xml"/><Relationship Id="rId9" Type="http://schemas.openxmlformats.org/officeDocument/2006/relationships/diagramQuickStyle" Target="../diagrams/quickStyle9.xml"/></Relationships>
</file>

<file path=ppt/slides/_rels/slide40.xml.rels><?xml version="1.0" encoding="UTF-8" standalone="yes"?>
<Relationships xmlns="http://schemas.openxmlformats.org/package/2006/relationships"><Relationship Id="rId8" Type="http://schemas.openxmlformats.org/officeDocument/2006/relationships/diagramLayout" Target="../diagrams/layout80.xml"/><Relationship Id="rId3" Type="http://schemas.openxmlformats.org/officeDocument/2006/relationships/diagramLayout" Target="../diagrams/layout79.xml"/><Relationship Id="rId7" Type="http://schemas.openxmlformats.org/officeDocument/2006/relationships/diagramData" Target="../diagrams/data80.xml"/><Relationship Id="rId12" Type="http://schemas.openxmlformats.org/officeDocument/2006/relationships/image" Target="../media/image50.png"/><Relationship Id="rId2" Type="http://schemas.openxmlformats.org/officeDocument/2006/relationships/diagramData" Target="../diagrams/data79.xml"/><Relationship Id="rId1" Type="http://schemas.openxmlformats.org/officeDocument/2006/relationships/slideLayout" Target="../slideLayouts/slideLayout4.xml"/><Relationship Id="rId6" Type="http://schemas.microsoft.com/office/2007/relationships/diagramDrawing" Target="../diagrams/drawing79.xml"/><Relationship Id="rId11" Type="http://schemas.microsoft.com/office/2007/relationships/diagramDrawing" Target="../diagrams/drawing80.xml"/><Relationship Id="rId5" Type="http://schemas.openxmlformats.org/officeDocument/2006/relationships/diagramColors" Target="../diagrams/colors79.xml"/><Relationship Id="rId10" Type="http://schemas.openxmlformats.org/officeDocument/2006/relationships/diagramColors" Target="../diagrams/colors80.xml"/><Relationship Id="rId4" Type="http://schemas.openxmlformats.org/officeDocument/2006/relationships/diagramQuickStyle" Target="../diagrams/quickStyle79.xml"/><Relationship Id="rId9" Type="http://schemas.openxmlformats.org/officeDocument/2006/relationships/diagramQuickStyle" Target="../diagrams/quickStyle80.xml"/></Relationships>
</file>

<file path=ppt/slides/_rels/slide41.xml.rels><?xml version="1.0" encoding="UTF-8" standalone="yes"?>
<Relationships xmlns="http://schemas.openxmlformats.org/package/2006/relationships"><Relationship Id="rId8" Type="http://schemas.openxmlformats.org/officeDocument/2006/relationships/image" Target="../media/image52.png"/><Relationship Id="rId3" Type="http://schemas.openxmlformats.org/officeDocument/2006/relationships/diagramLayout" Target="../diagrams/layout81.xml"/><Relationship Id="rId7" Type="http://schemas.openxmlformats.org/officeDocument/2006/relationships/image" Target="../media/image51.png"/><Relationship Id="rId2" Type="http://schemas.openxmlformats.org/officeDocument/2006/relationships/diagramData" Target="../diagrams/data81.xml"/><Relationship Id="rId1" Type="http://schemas.openxmlformats.org/officeDocument/2006/relationships/slideLayout" Target="../slideLayouts/slideLayout1.xml"/><Relationship Id="rId6" Type="http://schemas.microsoft.com/office/2007/relationships/diagramDrawing" Target="../diagrams/drawing81.xml"/><Relationship Id="rId5" Type="http://schemas.openxmlformats.org/officeDocument/2006/relationships/diagramColors" Target="../diagrams/colors81.xml"/><Relationship Id="rId4" Type="http://schemas.openxmlformats.org/officeDocument/2006/relationships/diagramQuickStyle" Target="../diagrams/quickStyle81.xml"/></Relationships>
</file>

<file path=ppt/slides/_rels/slide42.xml.rels><?xml version="1.0" encoding="UTF-8" standalone="yes"?>
<Relationships xmlns="http://schemas.openxmlformats.org/package/2006/relationships"><Relationship Id="rId8" Type="http://schemas.openxmlformats.org/officeDocument/2006/relationships/diagramLayout" Target="../diagrams/layout83.xml"/><Relationship Id="rId13" Type="http://schemas.openxmlformats.org/officeDocument/2006/relationships/diagramLayout" Target="../diagrams/layout84.xml"/><Relationship Id="rId3" Type="http://schemas.openxmlformats.org/officeDocument/2006/relationships/diagramLayout" Target="../diagrams/layout82.xml"/><Relationship Id="rId7" Type="http://schemas.openxmlformats.org/officeDocument/2006/relationships/diagramData" Target="../diagrams/data83.xml"/><Relationship Id="rId12" Type="http://schemas.openxmlformats.org/officeDocument/2006/relationships/diagramData" Target="../diagrams/data84.xml"/><Relationship Id="rId2" Type="http://schemas.openxmlformats.org/officeDocument/2006/relationships/diagramData" Target="../diagrams/data82.xml"/><Relationship Id="rId16" Type="http://schemas.microsoft.com/office/2007/relationships/diagramDrawing" Target="../diagrams/drawing84.xml"/><Relationship Id="rId1" Type="http://schemas.openxmlformats.org/officeDocument/2006/relationships/slideLayout" Target="../slideLayouts/slideLayout2.xml"/><Relationship Id="rId6" Type="http://schemas.microsoft.com/office/2007/relationships/diagramDrawing" Target="../diagrams/drawing82.xml"/><Relationship Id="rId11" Type="http://schemas.microsoft.com/office/2007/relationships/diagramDrawing" Target="../diagrams/drawing83.xml"/><Relationship Id="rId5" Type="http://schemas.openxmlformats.org/officeDocument/2006/relationships/diagramColors" Target="../diagrams/colors82.xml"/><Relationship Id="rId15" Type="http://schemas.openxmlformats.org/officeDocument/2006/relationships/diagramColors" Target="../diagrams/colors84.xml"/><Relationship Id="rId10" Type="http://schemas.openxmlformats.org/officeDocument/2006/relationships/diagramColors" Target="../diagrams/colors83.xml"/><Relationship Id="rId4" Type="http://schemas.openxmlformats.org/officeDocument/2006/relationships/diagramQuickStyle" Target="../diagrams/quickStyle82.xml"/><Relationship Id="rId9" Type="http://schemas.openxmlformats.org/officeDocument/2006/relationships/diagramQuickStyle" Target="../diagrams/quickStyle83.xml"/><Relationship Id="rId14" Type="http://schemas.openxmlformats.org/officeDocument/2006/relationships/diagramQuickStyle" Target="../diagrams/quickStyle84.xml"/></Relationships>
</file>

<file path=ppt/slides/_rels/slide43.xml.rels><?xml version="1.0" encoding="UTF-8" standalone="yes"?>
<Relationships xmlns="http://schemas.openxmlformats.org/package/2006/relationships"><Relationship Id="rId3" Type="http://schemas.openxmlformats.org/officeDocument/2006/relationships/diagramLayout" Target="../diagrams/layout85.xml"/><Relationship Id="rId2" Type="http://schemas.openxmlformats.org/officeDocument/2006/relationships/diagramData" Target="../diagrams/data85.xml"/><Relationship Id="rId1" Type="http://schemas.openxmlformats.org/officeDocument/2006/relationships/slideLayout" Target="../slideLayouts/slideLayout2.xml"/><Relationship Id="rId6" Type="http://schemas.microsoft.com/office/2007/relationships/diagramDrawing" Target="../diagrams/drawing85.xml"/><Relationship Id="rId5" Type="http://schemas.openxmlformats.org/officeDocument/2006/relationships/diagramColors" Target="../diagrams/colors85.xml"/><Relationship Id="rId4" Type="http://schemas.openxmlformats.org/officeDocument/2006/relationships/diagramQuickStyle" Target="../diagrams/quickStyle85.xml"/></Relationships>
</file>

<file path=ppt/slides/_rels/slide44.xml.rels><?xml version="1.0" encoding="UTF-8" standalone="yes"?>
<Relationships xmlns="http://schemas.openxmlformats.org/package/2006/relationships"><Relationship Id="rId8" Type="http://schemas.openxmlformats.org/officeDocument/2006/relationships/diagramQuickStyle" Target="../diagrams/quickStyle86.xml"/><Relationship Id="rId3" Type="http://schemas.openxmlformats.org/officeDocument/2006/relationships/image" Target="../media/image54.gif"/><Relationship Id="rId7" Type="http://schemas.openxmlformats.org/officeDocument/2006/relationships/diagramLayout" Target="../diagrams/layout86.xml"/><Relationship Id="rId2" Type="http://schemas.openxmlformats.org/officeDocument/2006/relationships/image" Target="../media/image53.gif"/><Relationship Id="rId1" Type="http://schemas.openxmlformats.org/officeDocument/2006/relationships/slideLayout" Target="../slideLayouts/slideLayout7.xml"/><Relationship Id="rId6" Type="http://schemas.openxmlformats.org/officeDocument/2006/relationships/diagramData" Target="../diagrams/data86.xml"/><Relationship Id="rId5" Type="http://schemas.openxmlformats.org/officeDocument/2006/relationships/image" Target="../media/image56.png"/><Relationship Id="rId10" Type="http://schemas.microsoft.com/office/2007/relationships/diagramDrawing" Target="../diagrams/drawing86.xml"/><Relationship Id="rId4" Type="http://schemas.openxmlformats.org/officeDocument/2006/relationships/image" Target="../media/image55.png"/><Relationship Id="rId9" Type="http://schemas.openxmlformats.org/officeDocument/2006/relationships/diagramColors" Target="../diagrams/colors86.xml"/></Relationships>
</file>

<file path=ppt/slides/_rels/slide45.xml.rels><?xml version="1.0" encoding="UTF-8" standalone="yes"?>
<Relationships xmlns="http://schemas.openxmlformats.org/package/2006/relationships"><Relationship Id="rId8" Type="http://schemas.openxmlformats.org/officeDocument/2006/relationships/diagramColors" Target="../diagrams/colors87.xml"/><Relationship Id="rId13" Type="http://schemas.openxmlformats.org/officeDocument/2006/relationships/diagramColors" Target="../diagrams/colors88.xml"/><Relationship Id="rId3" Type="http://schemas.openxmlformats.org/officeDocument/2006/relationships/image" Target="../media/image58.jpeg"/><Relationship Id="rId7" Type="http://schemas.openxmlformats.org/officeDocument/2006/relationships/diagramQuickStyle" Target="../diagrams/quickStyle87.xml"/><Relationship Id="rId12" Type="http://schemas.openxmlformats.org/officeDocument/2006/relationships/diagramQuickStyle" Target="../diagrams/quickStyle88.xml"/><Relationship Id="rId2" Type="http://schemas.openxmlformats.org/officeDocument/2006/relationships/image" Target="../media/image57.jpeg"/><Relationship Id="rId1" Type="http://schemas.openxmlformats.org/officeDocument/2006/relationships/slideLayout" Target="../slideLayouts/slideLayout7.xml"/><Relationship Id="rId6" Type="http://schemas.openxmlformats.org/officeDocument/2006/relationships/diagramLayout" Target="../diagrams/layout87.xml"/><Relationship Id="rId11" Type="http://schemas.openxmlformats.org/officeDocument/2006/relationships/diagramLayout" Target="../diagrams/layout88.xml"/><Relationship Id="rId5" Type="http://schemas.openxmlformats.org/officeDocument/2006/relationships/diagramData" Target="../diagrams/data87.xml"/><Relationship Id="rId10" Type="http://schemas.openxmlformats.org/officeDocument/2006/relationships/diagramData" Target="../diagrams/data88.xml"/><Relationship Id="rId4" Type="http://schemas.openxmlformats.org/officeDocument/2006/relationships/image" Target="../media/image59.jpeg"/><Relationship Id="rId9" Type="http://schemas.microsoft.com/office/2007/relationships/diagramDrawing" Target="../diagrams/drawing87.xml"/><Relationship Id="rId14" Type="http://schemas.microsoft.com/office/2007/relationships/diagramDrawing" Target="../diagrams/drawing88.xml"/></Relationships>
</file>

<file path=ppt/slides/_rels/slide46.xml.rels><?xml version="1.0" encoding="UTF-8" standalone="yes"?>
<Relationships xmlns="http://schemas.openxmlformats.org/package/2006/relationships"><Relationship Id="rId8" Type="http://schemas.openxmlformats.org/officeDocument/2006/relationships/diagramLayout" Target="../diagrams/layout90.xml"/><Relationship Id="rId3" Type="http://schemas.openxmlformats.org/officeDocument/2006/relationships/diagramLayout" Target="../diagrams/layout89.xml"/><Relationship Id="rId7" Type="http://schemas.openxmlformats.org/officeDocument/2006/relationships/diagramData" Target="../diagrams/data90.xml"/><Relationship Id="rId2" Type="http://schemas.openxmlformats.org/officeDocument/2006/relationships/diagramData" Target="../diagrams/data89.xml"/><Relationship Id="rId1" Type="http://schemas.openxmlformats.org/officeDocument/2006/relationships/slideLayout" Target="../slideLayouts/slideLayout2.xml"/><Relationship Id="rId6" Type="http://schemas.microsoft.com/office/2007/relationships/diagramDrawing" Target="../diagrams/drawing89.xml"/><Relationship Id="rId11" Type="http://schemas.microsoft.com/office/2007/relationships/diagramDrawing" Target="../diagrams/drawing90.xml"/><Relationship Id="rId5" Type="http://schemas.openxmlformats.org/officeDocument/2006/relationships/diagramColors" Target="../diagrams/colors89.xml"/><Relationship Id="rId10" Type="http://schemas.openxmlformats.org/officeDocument/2006/relationships/diagramColors" Target="../diagrams/colors90.xml"/><Relationship Id="rId4" Type="http://schemas.openxmlformats.org/officeDocument/2006/relationships/diagramQuickStyle" Target="../diagrams/quickStyle89.xml"/><Relationship Id="rId9" Type="http://schemas.openxmlformats.org/officeDocument/2006/relationships/diagramQuickStyle" Target="../diagrams/quickStyle90.xml"/></Relationships>
</file>

<file path=ppt/slides/_rels/slide47.xml.rels><?xml version="1.0" encoding="UTF-8" standalone="yes"?>
<Relationships xmlns="http://schemas.openxmlformats.org/package/2006/relationships"><Relationship Id="rId3" Type="http://schemas.openxmlformats.org/officeDocument/2006/relationships/diagramLayout" Target="../diagrams/layout91.xml"/><Relationship Id="rId2" Type="http://schemas.openxmlformats.org/officeDocument/2006/relationships/diagramData" Target="../diagrams/data91.xml"/><Relationship Id="rId1" Type="http://schemas.openxmlformats.org/officeDocument/2006/relationships/slideLayout" Target="../slideLayouts/slideLayout2.xml"/><Relationship Id="rId6" Type="http://schemas.microsoft.com/office/2007/relationships/diagramDrawing" Target="../diagrams/drawing91.xml"/><Relationship Id="rId5" Type="http://schemas.openxmlformats.org/officeDocument/2006/relationships/diagramColors" Target="../diagrams/colors91.xml"/><Relationship Id="rId4" Type="http://schemas.openxmlformats.org/officeDocument/2006/relationships/diagramQuickStyle" Target="../diagrams/quickStyle91.xml"/></Relationships>
</file>

<file path=ppt/slides/_rels/slide5.xml.rels><?xml version="1.0" encoding="UTF-8" standalone="yes"?>
<Relationships xmlns="http://schemas.openxmlformats.org/package/2006/relationships"><Relationship Id="rId8" Type="http://schemas.openxmlformats.org/officeDocument/2006/relationships/image" Target="../media/image8.png"/><Relationship Id="rId3" Type="http://schemas.openxmlformats.org/officeDocument/2006/relationships/diagramLayout" Target="../diagrams/layout10.xml"/><Relationship Id="rId7" Type="http://schemas.openxmlformats.org/officeDocument/2006/relationships/image" Target="../media/image7.png"/><Relationship Id="rId2" Type="http://schemas.openxmlformats.org/officeDocument/2006/relationships/diagramData" Target="../diagrams/data10.xml"/><Relationship Id="rId1" Type="http://schemas.openxmlformats.org/officeDocument/2006/relationships/slideLayout" Target="../slideLayouts/slideLayout4.xml"/><Relationship Id="rId6" Type="http://schemas.microsoft.com/office/2007/relationships/diagramDrawing" Target="../diagrams/drawing10.xml"/><Relationship Id="rId5" Type="http://schemas.openxmlformats.org/officeDocument/2006/relationships/diagramColors" Target="../diagrams/colors10.xml"/><Relationship Id="rId4" Type="http://schemas.openxmlformats.org/officeDocument/2006/relationships/diagramQuickStyle" Target="../diagrams/quickStyle10.xml"/></Relationships>
</file>

<file path=ppt/slides/_rels/slide6.xml.rels><?xml version="1.0" encoding="UTF-8" standalone="yes"?>
<Relationships xmlns="http://schemas.openxmlformats.org/package/2006/relationships"><Relationship Id="rId8" Type="http://schemas.openxmlformats.org/officeDocument/2006/relationships/diagramLayout" Target="../diagrams/layout12.xml"/><Relationship Id="rId13" Type="http://schemas.openxmlformats.org/officeDocument/2006/relationships/diagramLayout" Target="../diagrams/layout13.xml"/><Relationship Id="rId18" Type="http://schemas.openxmlformats.org/officeDocument/2006/relationships/diagramLayout" Target="../diagrams/layout14.xml"/><Relationship Id="rId3" Type="http://schemas.openxmlformats.org/officeDocument/2006/relationships/diagramLayout" Target="../diagrams/layout11.xml"/><Relationship Id="rId21" Type="http://schemas.microsoft.com/office/2007/relationships/diagramDrawing" Target="../diagrams/drawing14.xml"/><Relationship Id="rId7" Type="http://schemas.openxmlformats.org/officeDocument/2006/relationships/diagramData" Target="../diagrams/data12.xml"/><Relationship Id="rId12" Type="http://schemas.openxmlformats.org/officeDocument/2006/relationships/diagramData" Target="../diagrams/data13.xml"/><Relationship Id="rId17" Type="http://schemas.openxmlformats.org/officeDocument/2006/relationships/diagramData" Target="../diagrams/data14.xml"/><Relationship Id="rId2" Type="http://schemas.openxmlformats.org/officeDocument/2006/relationships/diagramData" Target="../diagrams/data11.xml"/><Relationship Id="rId16" Type="http://schemas.microsoft.com/office/2007/relationships/diagramDrawing" Target="../diagrams/drawing13.xml"/><Relationship Id="rId20" Type="http://schemas.openxmlformats.org/officeDocument/2006/relationships/diagramColors" Target="../diagrams/colors14.xml"/><Relationship Id="rId1" Type="http://schemas.openxmlformats.org/officeDocument/2006/relationships/slideLayout" Target="../slideLayouts/slideLayout5.xml"/><Relationship Id="rId6" Type="http://schemas.microsoft.com/office/2007/relationships/diagramDrawing" Target="../diagrams/drawing11.xml"/><Relationship Id="rId11" Type="http://schemas.microsoft.com/office/2007/relationships/diagramDrawing" Target="../diagrams/drawing12.xml"/><Relationship Id="rId5" Type="http://schemas.openxmlformats.org/officeDocument/2006/relationships/diagramColors" Target="../diagrams/colors11.xml"/><Relationship Id="rId15" Type="http://schemas.openxmlformats.org/officeDocument/2006/relationships/diagramColors" Target="../diagrams/colors13.xml"/><Relationship Id="rId10" Type="http://schemas.openxmlformats.org/officeDocument/2006/relationships/diagramColors" Target="../diagrams/colors12.xml"/><Relationship Id="rId19" Type="http://schemas.openxmlformats.org/officeDocument/2006/relationships/diagramQuickStyle" Target="../diagrams/quickStyle14.xml"/><Relationship Id="rId4" Type="http://schemas.openxmlformats.org/officeDocument/2006/relationships/diagramQuickStyle" Target="../diagrams/quickStyle11.xml"/><Relationship Id="rId9" Type="http://schemas.openxmlformats.org/officeDocument/2006/relationships/diagramQuickStyle" Target="../diagrams/quickStyle12.xml"/><Relationship Id="rId14" Type="http://schemas.openxmlformats.org/officeDocument/2006/relationships/diagramQuickStyle" Target="../diagrams/quickStyle13.xml"/></Relationships>
</file>

<file path=ppt/slides/_rels/slide7.xml.rels><?xml version="1.0" encoding="UTF-8" standalone="yes"?>
<Relationships xmlns="http://schemas.openxmlformats.org/package/2006/relationships"><Relationship Id="rId8" Type="http://schemas.openxmlformats.org/officeDocument/2006/relationships/diagramLayout" Target="../diagrams/layout16.xml"/><Relationship Id="rId13" Type="http://schemas.openxmlformats.org/officeDocument/2006/relationships/diagramLayout" Target="../diagrams/layout17.xml"/><Relationship Id="rId3" Type="http://schemas.openxmlformats.org/officeDocument/2006/relationships/diagramLayout" Target="../diagrams/layout15.xml"/><Relationship Id="rId7" Type="http://schemas.openxmlformats.org/officeDocument/2006/relationships/diagramData" Target="../diagrams/data16.xml"/><Relationship Id="rId12" Type="http://schemas.openxmlformats.org/officeDocument/2006/relationships/diagramData" Target="../diagrams/data17.xml"/><Relationship Id="rId2" Type="http://schemas.openxmlformats.org/officeDocument/2006/relationships/diagramData" Target="../diagrams/data15.xml"/><Relationship Id="rId16" Type="http://schemas.microsoft.com/office/2007/relationships/diagramDrawing" Target="../diagrams/drawing17.xml"/><Relationship Id="rId1" Type="http://schemas.openxmlformats.org/officeDocument/2006/relationships/slideLayout" Target="../slideLayouts/slideLayout5.xml"/><Relationship Id="rId6" Type="http://schemas.microsoft.com/office/2007/relationships/diagramDrawing" Target="../diagrams/drawing15.xml"/><Relationship Id="rId11" Type="http://schemas.microsoft.com/office/2007/relationships/diagramDrawing" Target="../diagrams/drawing16.xml"/><Relationship Id="rId5" Type="http://schemas.openxmlformats.org/officeDocument/2006/relationships/diagramColors" Target="../diagrams/colors15.xml"/><Relationship Id="rId15" Type="http://schemas.openxmlformats.org/officeDocument/2006/relationships/diagramColors" Target="../diagrams/colors17.xml"/><Relationship Id="rId10" Type="http://schemas.openxmlformats.org/officeDocument/2006/relationships/diagramColors" Target="../diagrams/colors16.xml"/><Relationship Id="rId4" Type="http://schemas.openxmlformats.org/officeDocument/2006/relationships/diagramQuickStyle" Target="../diagrams/quickStyle15.xml"/><Relationship Id="rId9" Type="http://schemas.openxmlformats.org/officeDocument/2006/relationships/diagramQuickStyle" Target="../diagrams/quickStyle16.xml"/><Relationship Id="rId14" Type="http://schemas.openxmlformats.org/officeDocument/2006/relationships/diagramQuickStyle" Target="../diagrams/quickStyle17.xml"/></Relationships>
</file>

<file path=ppt/slides/_rels/slide8.xml.rels><?xml version="1.0" encoding="UTF-8" standalone="yes"?>
<Relationships xmlns="http://schemas.openxmlformats.org/package/2006/relationships"><Relationship Id="rId8" Type="http://schemas.openxmlformats.org/officeDocument/2006/relationships/diagramLayout" Target="../diagrams/layout19.xml"/><Relationship Id="rId13" Type="http://schemas.openxmlformats.org/officeDocument/2006/relationships/diagramLayout" Target="../diagrams/layout20.xml"/><Relationship Id="rId18" Type="http://schemas.openxmlformats.org/officeDocument/2006/relationships/image" Target="../media/image10.jpeg"/><Relationship Id="rId3" Type="http://schemas.openxmlformats.org/officeDocument/2006/relationships/diagramLayout" Target="../diagrams/layout18.xml"/><Relationship Id="rId7" Type="http://schemas.openxmlformats.org/officeDocument/2006/relationships/diagramData" Target="../diagrams/data19.xml"/><Relationship Id="rId12" Type="http://schemas.openxmlformats.org/officeDocument/2006/relationships/diagramData" Target="../diagrams/data20.xml"/><Relationship Id="rId17" Type="http://schemas.openxmlformats.org/officeDocument/2006/relationships/image" Target="../media/image9.jpeg"/><Relationship Id="rId2" Type="http://schemas.openxmlformats.org/officeDocument/2006/relationships/diagramData" Target="../diagrams/data18.xml"/><Relationship Id="rId16" Type="http://schemas.microsoft.com/office/2007/relationships/diagramDrawing" Target="../diagrams/drawing20.xml"/><Relationship Id="rId1" Type="http://schemas.openxmlformats.org/officeDocument/2006/relationships/slideLayout" Target="../slideLayouts/slideLayout4.xml"/><Relationship Id="rId6" Type="http://schemas.microsoft.com/office/2007/relationships/diagramDrawing" Target="../diagrams/drawing18.xml"/><Relationship Id="rId11" Type="http://schemas.microsoft.com/office/2007/relationships/diagramDrawing" Target="../diagrams/drawing19.xml"/><Relationship Id="rId5" Type="http://schemas.openxmlformats.org/officeDocument/2006/relationships/diagramColors" Target="../diagrams/colors18.xml"/><Relationship Id="rId15" Type="http://schemas.openxmlformats.org/officeDocument/2006/relationships/diagramColors" Target="../diagrams/colors20.xml"/><Relationship Id="rId10" Type="http://schemas.openxmlformats.org/officeDocument/2006/relationships/diagramColors" Target="../diagrams/colors19.xml"/><Relationship Id="rId4" Type="http://schemas.openxmlformats.org/officeDocument/2006/relationships/diagramQuickStyle" Target="../diagrams/quickStyle18.xml"/><Relationship Id="rId9" Type="http://schemas.openxmlformats.org/officeDocument/2006/relationships/diagramQuickStyle" Target="../diagrams/quickStyle19.xml"/><Relationship Id="rId14" Type="http://schemas.openxmlformats.org/officeDocument/2006/relationships/diagramQuickStyle" Target="../diagrams/quickStyle20.xml"/></Relationships>
</file>

<file path=ppt/slides/_rels/slide9.xml.rels><?xml version="1.0" encoding="UTF-8" standalone="yes"?>
<Relationships xmlns="http://schemas.openxmlformats.org/package/2006/relationships"><Relationship Id="rId8" Type="http://schemas.openxmlformats.org/officeDocument/2006/relationships/diagramLayout" Target="../diagrams/layout22.xml"/><Relationship Id="rId13" Type="http://schemas.openxmlformats.org/officeDocument/2006/relationships/diagramLayout" Target="../diagrams/layout23.xml"/><Relationship Id="rId3" Type="http://schemas.openxmlformats.org/officeDocument/2006/relationships/diagramLayout" Target="../diagrams/layout21.xml"/><Relationship Id="rId7" Type="http://schemas.openxmlformats.org/officeDocument/2006/relationships/diagramData" Target="../diagrams/data22.xml"/><Relationship Id="rId12" Type="http://schemas.openxmlformats.org/officeDocument/2006/relationships/diagramData" Target="../diagrams/data23.xml"/><Relationship Id="rId17" Type="http://schemas.openxmlformats.org/officeDocument/2006/relationships/image" Target="../media/image11.png"/><Relationship Id="rId2" Type="http://schemas.openxmlformats.org/officeDocument/2006/relationships/diagramData" Target="../diagrams/data21.xml"/><Relationship Id="rId16" Type="http://schemas.microsoft.com/office/2007/relationships/diagramDrawing" Target="../diagrams/drawing23.xml"/><Relationship Id="rId1" Type="http://schemas.openxmlformats.org/officeDocument/2006/relationships/slideLayout" Target="../slideLayouts/slideLayout4.xml"/><Relationship Id="rId6" Type="http://schemas.microsoft.com/office/2007/relationships/diagramDrawing" Target="../diagrams/drawing21.xml"/><Relationship Id="rId11" Type="http://schemas.microsoft.com/office/2007/relationships/diagramDrawing" Target="../diagrams/drawing22.xml"/><Relationship Id="rId5" Type="http://schemas.openxmlformats.org/officeDocument/2006/relationships/diagramColors" Target="../diagrams/colors21.xml"/><Relationship Id="rId15" Type="http://schemas.openxmlformats.org/officeDocument/2006/relationships/diagramColors" Target="../diagrams/colors23.xml"/><Relationship Id="rId10" Type="http://schemas.openxmlformats.org/officeDocument/2006/relationships/diagramColors" Target="../diagrams/colors22.xml"/><Relationship Id="rId4" Type="http://schemas.openxmlformats.org/officeDocument/2006/relationships/diagramQuickStyle" Target="../diagrams/quickStyle21.xml"/><Relationship Id="rId9" Type="http://schemas.openxmlformats.org/officeDocument/2006/relationships/diagramQuickStyle" Target="../diagrams/quickStyle22.xml"/><Relationship Id="rId14" Type="http://schemas.openxmlformats.org/officeDocument/2006/relationships/diagramQuickStyle" Target="../diagrams/quickStyle2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Title 3"/>
          <p:cNvSpPr>
            <a:spLocks noGrp="1"/>
          </p:cNvSpPr>
          <p:nvPr>
            <p:ph type="title" idx="4294967295"/>
          </p:nvPr>
        </p:nvSpPr>
        <p:spPr>
          <a:xfrm>
            <a:off x="3491345" y="2057400"/>
            <a:ext cx="5715000" cy="914400"/>
          </a:xfrm>
        </p:spPr>
        <p:txBody>
          <a:bodyPr>
            <a:normAutofit/>
          </a:bodyPr>
          <a:lstStyle/>
          <a:p>
            <a:pPr algn="ctr" defTabSz="912813">
              <a:defRPr/>
            </a:pPr>
            <a:r>
              <a:rPr lang="sr-Cyrl-CS" altLang="en-US" sz="1400" b="1" dirty="0"/>
              <a:t/>
            </a:r>
            <a:br>
              <a:rPr lang="sr-Cyrl-CS" altLang="en-US" sz="1400" b="1" dirty="0"/>
            </a:br>
            <a:r>
              <a:rPr lang="en-US" altLang="en-US" sz="2200" b="1" dirty="0">
                <a:latin typeface="Times New Roman" panose="02020603050405020304" pitchFamily="18" charset="0"/>
                <a:cs typeface="Times New Roman" panose="02020603050405020304" pitchFamily="18" charset="0"/>
              </a:rPr>
              <a:t>UNIVERSITY OF KRAGUJEVAC                      FACULTY OF MEDICAL SCIENCES</a:t>
            </a:r>
          </a:p>
        </p:txBody>
      </p:sp>
      <p:sp>
        <p:nvSpPr>
          <p:cNvPr id="5123" name="Text Placeholder 6"/>
          <p:cNvSpPr>
            <a:spLocks noGrp="1"/>
          </p:cNvSpPr>
          <p:nvPr>
            <p:ph type="body" sz="quarter" idx="4294967295"/>
          </p:nvPr>
        </p:nvSpPr>
        <p:spPr>
          <a:xfrm>
            <a:off x="4055776" y="3082636"/>
            <a:ext cx="3787775" cy="457200"/>
          </a:xfrm>
        </p:spPr>
        <p:txBody>
          <a:bodyPr anchor="b"/>
          <a:lstStyle/>
          <a:p>
            <a:pPr marL="0" indent="0" algn="ctr" defTabSz="912813">
              <a:buNone/>
            </a:pPr>
            <a:r>
              <a:rPr lang="sr-Cyrl-CS" altLang="en-US" sz="2000" b="1" dirty="0">
                <a:latin typeface="Times New Roman" panose="02020603050405020304" pitchFamily="18" charset="0"/>
                <a:cs typeface="Times New Roman" panose="02020603050405020304" pitchFamily="18" charset="0"/>
              </a:rPr>
              <a:t>  </a:t>
            </a:r>
            <a:r>
              <a:rPr lang="en-US" altLang="en-US" sz="2000" b="1" dirty="0">
                <a:latin typeface="Times New Roman" panose="02020603050405020304" pitchFamily="18" charset="0"/>
                <a:cs typeface="Times New Roman" panose="02020603050405020304" pitchFamily="18" charset="0"/>
              </a:rPr>
              <a:t>Prof </a:t>
            </a:r>
            <a:r>
              <a:rPr lang="en-US" altLang="en-US" sz="2000" b="1" dirty="0" err="1">
                <a:latin typeface="Times New Roman" panose="02020603050405020304" pitchFamily="18" charset="0"/>
                <a:cs typeface="Times New Roman" panose="02020603050405020304" pitchFamily="18" charset="0"/>
              </a:rPr>
              <a:t>dr</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Nenad</a:t>
            </a:r>
            <a:r>
              <a:rPr lang="en-US" altLang="en-US" sz="2000" b="1" dirty="0">
                <a:latin typeface="Times New Roman" panose="02020603050405020304" pitchFamily="18" charset="0"/>
                <a:cs typeface="Times New Roman" panose="02020603050405020304" pitchFamily="18" charset="0"/>
              </a:rPr>
              <a:t> </a:t>
            </a:r>
            <a:r>
              <a:rPr lang="en-US" altLang="en-US" sz="2000" b="1" dirty="0" err="1">
                <a:latin typeface="Times New Roman" panose="02020603050405020304" pitchFamily="18" charset="0"/>
                <a:cs typeface="Times New Roman" panose="02020603050405020304" pitchFamily="18" charset="0"/>
              </a:rPr>
              <a:t>Petrović</a:t>
            </a:r>
            <a:endParaRPr lang="en-US" altLang="en-US" sz="2000" b="1" dirty="0">
              <a:latin typeface="Times New Roman" panose="02020603050405020304" pitchFamily="18" charset="0"/>
              <a:cs typeface="Times New Roman" panose="02020603050405020304" pitchFamily="18" charset="0"/>
            </a:endParaRPr>
          </a:p>
        </p:txBody>
      </p:sp>
      <p:sp>
        <p:nvSpPr>
          <p:cNvPr id="5124" name="Content Placeholder 7"/>
          <p:cNvSpPr>
            <a:spLocks noGrp="1"/>
          </p:cNvSpPr>
          <p:nvPr>
            <p:ph sz="quarter" idx="4294967295"/>
          </p:nvPr>
        </p:nvSpPr>
        <p:spPr>
          <a:xfrm>
            <a:off x="942109" y="3657600"/>
            <a:ext cx="10764982" cy="2590800"/>
          </a:xfrm>
        </p:spPr>
        <p:txBody>
          <a:bodyPr/>
          <a:lstStyle/>
          <a:p>
            <a:pPr algn="ctr" defTabSz="912813">
              <a:buNone/>
            </a:pPr>
            <a:r>
              <a:rPr lang="sr-Cyrl-CS" altLang="en-US" b="1" dirty="0" smtClean="0">
                <a:latin typeface="Times New Roman" panose="02020603050405020304" pitchFamily="18" charset="0"/>
                <a:cs typeface="Times New Roman" panose="02020603050405020304" pitchFamily="18" charset="0"/>
              </a:rPr>
              <a:t>            </a:t>
            </a:r>
            <a:r>
              <a:rPr lang="en-US" altLang="en-US" b="1" dirty="0" smtClean="0">
                <a:latin typeface="Times New Roman" panose="02020603050405020304" pitchFamily="18" charset="0"/>
                <a:cs typeface="Times New Roman" panose="02020603050405020304" pitchFamily="18" charset="0"/>
              </a:rPr>
              <a:t>                                     </a:t>
            </a:r>
            <a:endParaRPr lang="en-US" altLang="en-US" dirty="0">
              <a:latin typeface="Times New Roman" panose="02020603050405020304" pitchFamily="18" charset="0"/>
              <a:cs typeface="Times New Roman" panose="02020603050405020304" pitchFamily="18" charset="0"/>
            </a:endParaRPr>
          </a:p>
          <a:p>
            <a:pPr algn="ctr" defTabSz="912813">
              <a:buNone/>
            </a:pPr>
            <a:r>
              <a:rPr lang="en-US" altLang="en-US" b="1" dirty="0" smtClean="0">
                <a:latin typeface="Times New Roman" panose="02020603050405020304" pitchFamily="18" charset="0"/>
                <a:cs typeface="Times New Roman" panose="02020603050405020304" pitchFamily="18" charset="0"/>
              </a:rPr>
              <a:t>COCOMITANT </a:t>
            </a:r>
            <a:r>
              <a:rPr lang="en-US" altLang="en-US" b="1" dirty="0">
                <a:latin typeface="Times New Roman" panose="02020603050405020304" pitchFamily="18" charset="0"/>
                <a:cs typeface="Times New Roman" panose="02020603050405020304" pitchFamily="18" charset="0"/>
              </a:rPr>
              <a:t>AND PARALYTIC STRABISMUS: </a:t>
            </a:r>
            <a:r>
              <a:rPr lang="en-US" altLang="en-US" b="1" dirty="0" smtClean="0">
                <a:latin typeface="Times New Roman" panose="02020603050405020304" pitchFamily="18" charset="0"/>
                <a:cs typeface="Times New Roman" panose="02020603050405020304" pitchFamily="18" charset="0"/>
              </a:rPr>
              <a:t>                    CLINICAL </a:t>
            </a:r>
            <a:r>
              <a:rPr lang="en-US" altLang="en-US" b="1" dirty="0">
                <a:latin typeface="Times New Roman" panose="02020603050405020304" pitchFamily="18" charset="0"/>
                <a:cs typeface="Times New Roman" panose="02020603050405020304" pitchFamily="18" charset="0"/>
              </a:rPr>
              <a:t>CHARACTERISTICS AND </a:t>
            </a:r>
            <a:r>
              <a:rPr lang="en-US" altLang="en-US" b="1" dirty="0" smtClean="0">
                <a:latin typeface="Times New Roman" panose="02020603050405020304" pitchFamily="18" charset="0"/>
                <a:cs typeface="Times New Roman" panose="02020603050405020304" pitchFamily="18" charset="0"/>
              </a:rPr>
              <a:t>DIFFERENCES</a:t>
            </a:r>
          </a:p>
          <a:p>
            <a:pPr algn="ctr" defTabSz="912813">
              <a:buNone/>
            </a:pPr>
            <a:r>
              <a:rPr lang="en-US" altLang="en-US" b="1" dirty="0" smtClean="0">
                <a:latin typeface="Times New Roman" panose="02020603050405020304" pitchFamily="18" charset="0"/>
                <a:cs typeface="Times New Roman" panose="02020603050405020304" pitchFamily="18" charset="0"/>
              </a:rPr>
              <a:t>NYSTAGMUS</a:t>
            </a:r>
          </a:p>
          <a:p>
            <a:pPr algn="ctr" defTabSz="912813">
              <a:buNone/>
            </a:pPr>
            <a:r>
              <a:rPr lang="en-US" altLang="en-US" dirty="0" smtClean="0">
                <a:latin typeface="Times New Roman" panose="02020603050405020304" pitchFamily="18" charset="0"/>
                <a:cs typeface="Times New Roman" panose="02020603050405020304" pitchFamily="18" charset="0"/>
              </a:rPr>
              <a:t>                                                                                        </a:t>
            </a:r>
            <a:r>
              <a:rPr lang="en-US" altLang="en-US" b="1" dirty="0" smtClean="0">
                <a:latin typeface="Times New Roman" panose="02020603050405020304" pitchFamily="18" charset="0"/>
                <a:cs typeface="Times New Roman" panose="02020603050405020304" pitchFamily="18" charset="0"/>
              </a:rPr>
              <a:t>                                               </a:t>
            </a:r>
            <a:endParaRPr lang="en-US" altLang="en-US" b="1" dirty="0">
              <a:latin typeface="Times New Roman" panose="02020603050405020304" pitchFamily="18" charset="0"/>
              <a:cs typeface="Times New Roman" panose="02020603050405020304" pitchFamily="18" charset="0"/>
            </a:endParaRPr>
          </a:p>
        </p:txBody>
      </p:sp>
      <p:pic>
        <p:nvPicPr>
          <p:cNvPr id="5125" name="Picture 2" descr="Grb_uni"/>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476875" y="514350"/>
            <a:ext cx="1162050" cy="1428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853236045"/>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Diagram 7"/>
          <p:cNvGraphicFramePr/>
          <p:nvPr>
            <p:extLst/>
          </p:nvPr>
        </p:nvGraphicFramePr>
        <p:xfrm>
          <a:off x="692728" y="3315494"/>
          <a:ext cx="11028216" cy="5334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Content Placeholder 8"/>
          <p:cNvGraphicFramePr>
            <a:graphicFrameLocks noGrp="1"/>
          </p:cNvGraphicFramePr>
          <p:nvPr>
            <p:ph idx="1"/>
            <p:extLst/>
          </p:nvPr>
        </p:nvGraphicFramePr>
        <p:xfrm>
          <a:off x="692728" y="3848894"/>
          <a:ext cx="11028216" cy="2866950"/>
        </p:xfrm>
        <a:graphic>
          <a:graphicData uri="http://schemas.openxmlformats.org/drawingml/2006/table">
            <a:tbl>
              <a:tblPr firstRow="1" bandRow="1">
                <a:tableStyleId>{5C22544A-7EE6-4342-B048-85BDC9FD1C3A}</a:tableStyleId>
              </a:tblPr>
              <a:tblGrid>
                <a:gridCol w="2757054">
                  <a:extLst>
                    <a:ext uri="{9D8B030D-6E8A-4147-A177-3AD203B41FA5}">
                      <a16:colId xmlns:a16="http://schemas.microsoft.com/office/drawing/2014/main" val="20000"/>
                    </a:ext>
                  </a:extLst>
                </a:gridCol>
                <a:gridCol w="2757054">
                  <a:extLst>
                    <a:ext uri="{9D8B030D-6E8A-4147-A177-3AD203B41FA5}">
                      <a16:colId xmlns:a16="http://schemas.microsoft.com/office/drawing/2014/main" val="20001"/>
                    </a:ext>
                  </a:extLst>
                </a:gridCol>
                <a:gridCol w="2757054">
                  <a:extLst>
                    <a:ext uri="{9D8B030D-6E8A-4147-A177-3AD203B41FA5}">
                      <a16:colId xmlns:a16="http://schemas.microsoft.com/office/drawing/2014/main" val="20002"/>
                    </a:ext>
                  </a:extLst>
                </a:gridCol>
                <a:gridCol w="2757054">
                  <a:extLst>
                    <a:ext uri="{9D8B030D-6E8A-4147-A177-3AD203B41FA5}">
                      <a16:colId xmlns:a16="http://schemas.microsoft.com/office/drawing/2014/main" val="20003"/>
                    </a:ext>
                  </a:extLst>
                </a:gridCol>
              </a:tblGrid>
              <a:tr h="301149">
                <a:tc>
                  <a:txBody>
                    <a:bodyPr/>
                    <a:lstStyle/>
                    <a:p>
                      <a:endParaRPr lang="en-US" sz="1600" b="0">
                        <a:latin typeface="Times New Roman" pitchFamily="18" charset="0"/>
                        <a:cs typeface="Times New Roman" pitchFamily="18" charset="0"/>
                      </a:endParaRPr>
                    </a:p>
                  </a:txBody>
                  <a:tcPr marT="45708" marB="45708"/>
                </a:tc>
                <a:tc>
                  <a:txBody>
                    <a:bodyPr/>
                    <a:lstStyle/>
                    <a:p>
                      <a:pPr algn="ctr"/>
                      <a:r>
                        <a:rPr lang="en-US" sz="1600" dirty="0" smtClean="0">
                          <a:latin typeface="Times New Roman" pitchFamily="18" charset="0"/>
                          <a:cs typeface="Times New Roman" pitchFamily="18" charset="0"/>
                        </a:rPr>
                        <a:t>Right</a:t>
                      </a:r>
                      <a:r>
                        <a:rPr lang="en-US" sz="1600" baseline="0" dirty="0" smtClean="0">
                          <a:latin typeface="Times New Roman" pitchFamily="18" charset="0"/>
                          <a:cs typeface="Times New Roman" pitchFamily="18" charset="0"/>
                        </a:rPr>
                        <a:t> eye</a:t>
                      </a:r>
                      <a:r>
                        <a:rPr lang="sr-Cyrl-CS" sz="1600" dirty="0" smtClean="0">
                          <a:latin typeface="Times New Roman" pitchFamily="18" charset="0"/>
                          <a:cs typeface="Times New Roman" pitchFamily="18" charset="0"/>
                        </a:rPr>
                        <a:t> </a:t>
                      </a:r>
                      <a:endParaRPr lang="en-US" sz="1600" dirty="0">
                        <a:latin typeface="Times New Roman" pitchFamily="18" charset="0"/>
                        <a:cs typeface="Times New Roman" pitchFamily="18" charset="0"/>
                      </a:endParaRPr>
                    </a:p>
                  </a:txBody>
                  <a:tcPr marT="45708" marB="45708"/>
                </a:tc>
                <a:tc gridSpan="2">
                  <a:txBody>
                    <a:bodyPr/>
                    <a:lstStyle/>
                    <a:p>
                      <a:pPr algn="ctr"/>
                      <a:r>
                        <a:rPr lang="en-US" sz="1600" dirty="0" smtClean="0">
                          <a:latin typeface="Times New Roman" pitchFamily="18" charset="0"/>
                          <a:cs typeface="Times New Roman" pitchFamily="18" charset="0"/>
                        </a:rPr>
                        <a:t>Left</a:t>
                      </a:r>
                      <a:r>
                        <a:rPr lang="en-US" sz="1600" baseline="0" dirty="0" smtClean="0">
                          <a:latin typeface="Times New Roman" pitchFamily="18" charset="0"/>
                          <a:cs typeface="Times New Roman" pitchFamily="18" charset="0"/>
                        </a:rPr>
                        <a:t> eye</a:t>
                      </a:r>
                      <a:r>
                        <a:rPr lang="sr-Cyrl-CS" sz="1600" dirty="0" smtClean="0">
                          <a:latin typeface="Times New Roman" pitchFamily="18" charset="0"/>
                          <a:cs typeface="Times New Roman" pitchFamily="18" charset="0"/>
                        </a:rPr>
                        <a:t> </a:t>
                      </a:r>
                      <a:endParaRPr lang="en-US" sz="1600" dirty="0">
                        <a:latin typeface="Times New Roman" pitchFamily="18" charset="0"/>
                        <a:cs typeface="Times New Roman" pitchFamily="18" charset="0"/>
                      </a:endParaRPr>
                    </a:p>
                  </a:txBody>
                  <a:tcPr marT="45708" marB="45708"/>
                </a:tc>
                <a:tc hMerge="1">
                  <a:txBody>
                    <a:bodyPr/>
                    <a:lstStyle/>
                    <a:p>
                      <a:endParaRPr lang="en-US" sz="160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520158">
                <a:tc>
                  <a:txBody>
                    <a:bodyPr/>
                    <a:lstStyle/>
                    <a:p>
                      <a:pPr algn="ctr"/>
                      <a:r>
                        <a:rPr lang="en-US" sz="1600" dirty="0" smtClean="0">
                          <a:latin typeface="Times New Roman" pitchFamily="18" charset="0"/>
                          <a:cs typeface="Times New Roman" pitchFamily="18" charset="0"/>
                        </a:rPr>
                        <a:t>Cardinal</a:t>
                      </a:r>
                      <a:r>
                        <a:rPr lang="en-US" sz="1600" baseline="0" dirty="0" smtClean="0">
                          <a:latin typeface="Times New Roman" pitchFamily="18" charset="0"/>
                          <a:cs typeface="Times New Roman" pitchFamily="18" charset="0"/>
                        </a:rPr>
                        <a:t> gaze position</a:t>
                      </a:r>
                      <a:endParaRPr lang="en-US" sz="1600" dirty="0">
                        <a:latin typeface="Times New Roman" pitchFamily="18" charset="0"/>
                        <a:cs typeface="Times New Roman" pitchFamily="18" charset="0"/>
                      </a:endParaRPr>
                    </a:p>
                  </a:txBody>
                  <a:tcPr marT="45708" marB="45708"/>
                </a:tc>
                <a:tc>
                  <a:txBody>
                    <a:bodyPr/>
                    <a:lstStyle/>
                    <a:p>
                      <a:pPr algn="ctr"/>
                      <a:r>
                        <a:rPr lang="sr-Cyrl-CS" sz="1600" dirty="0" smtClean="0">
                          <a:latin typeface="Times New Roman" pitchFamily="18" charset="0"/>
                          <a:cs typeface="Times New Roman" pitchFamily="18" charset="0"/>
                        </a:rPr>
                        <a:t> </a:t>
                      </a:r>
                      <a:endParaRPr lang="en-US" sz="1600" dirty="0">
                        <a:latin typeface="Times New Roman" pitchFamily="18" charset="0"/>
                        <a:cs typeface="Times New Roman" pitchFamily="18" charset="0"/>
                      </a:endParaRPr>
                    </a:p>
                  </a:txBody>
                  <a:tcPr marT="45708" marB="45708"/>
                </a:tc>
                <a:tc>
                  <a:txBody>
                    <a:bodyPr/>
                    <a:lstStyle/>
                    <a:p>
                      <a:pPr algn="ctr"/>
                      <a:r>
                        <a:rPr lang="en-US" sz="1600" dirty="0" smtClean="0">
                          <a:latin typeface="Times New Roman" pitchFamily="18" charset="0"/>
                          <a:cs typeface="Times New Roman" pitchFamily="18" charset="0"/>
                        </a:rPr>
                        <a:t>Contralateral</a:t>
                      </a:r>
                      <a:r>
                        <a:rPr lang="en-US" sz="1600" baseline="0" dirty="0" smtClean="0">
                          <a:latin typeface="Times New Roman" pitchFamily="18" charset="0"/>
                          <a:cs typeface="Times New Roman" pitchFamily="18" charset="0"/>
                        </a:rPr>
                        <a:t> Synergist</a:t>
                      </a:r>
                      <a:endParaRPr lang="en-US" sz="1600" dirty="0">
                        <a:latin typeface="Times New Roman" pitchFamily="18" charset="0"/>
                        <a:cs typeface="Times New Roman" pitchFamily="18" charset="0"/>
                      </a:endParaRPr>
                    </a:p>
                  </a:txBody>
                  <a:tcPr marT="45708" marB="45708"/>
                </a:tc>
                <a:tc>
                  <a:txBody>
                    <a:bodyPr/>
                    <a:lstStyle/>
                    <a:p>
                      <a:pPr algn="ctr"/>
                      <a:r>
                        <a:rPr lang="en-US" sz="1600" dirty="0" smtClean="0">
                          <a:latin typeface="Times New Roman" pitchFamily="18" charset="0"/>
                          <a:cs typeface="Times New Roman" pitchFamily="18" charset="0"/>
                        </a:rPr>
                        <a:t>Contralateral</a:t>
                      </a:r>
                      <a:r>
                        <a:rPr lang="en-US" sz="1600" baseline="0" dirty="0" smtClean="0">
                          <a:latin typeface="Times New Roman" pitchFamily="18" charset="0"/>
                          <a:cs typeface="Times New Roman" pitchFamily="18" charset="0"/>
                        </a:rPr>
                        <a:t> antagonist</a:t>
                      </a:r>
                      <a:endParaRPr lang="en-US" sz="1600" dirty="0">
                        <a:latin typeface="Times New Roman" pitchFamily="18" charset="0"/>
                        <a:cs typeface="Times New Roman" pitchFamily="18" charset="0"/>
                      </a:endParaRPr>
                    </a:p>
                  </a:txBody>
                  <a:tcPr marT="45708" marB="45708"/>
                </a:tc>
                <a:extLst>
                  <a:ext uri="{0D108BD9-81ED-4DB2-BD59-A6C34878D82A}">
                    <a16:rowId xmlns:a16="http://schemas.microsoft.com/office/drawing/2014/main" val="10001"/>
                  </a:ext>
                </a:extLst>
              </a:tr>
              <a:tr h="301149">
                <a:tc>
                  <a:txBody>
                    <a:bodyPr/>
                    <a:lstStyle/>
                    <a:p>
                      <a:r>
                        <a:rPr lang="en-US" sz="1600" dirty="0" smtClean="0">
                          <a:latin typeface="Times New Roman" pitchFamily="18" charset="0"/>
                          <a:cs typeface="Times New Roman" pitchFamily="18" charset="0"/>
                        </a:rPr>
                        <a:t>Right</a:t>
                      </a:r>
                      <a:endParaRPr lang="en-US" sz="1600" dirty="0">
                        <a:latin typeface="Times New Roman" pitchFamily="18" charset="0"/>
                        <a:cs typeface="Times New Roman" pitchFamily="18" charset="0"/>
                      </a:endParaRPr>
                    </a:p>
                  </a:txBody>
                  <a:tcPr marT="45708" marB="45708"/>
                </a:tc>
                <a:tc>
                  <a:txBody>
                    <a:bodyPr/>
                    <a:lstStyle/>
                    <a:p>
                      <a:r>
                        <a:rPr lang="sr-Latn-CS" sz="1600" smtClean="0">
                          <a:latin typeface="Times New Roman" pitchFamily="18" charset="0"/>
                          <a:cs typeface="Times New Roman" pitchFamily="18" charset="0"/>
                        </a:rPr>
                        <a:t>m.Rectus lateralis</a:t>
                      </a:r>
                      <a:endParaRPr lang="en-US" sz="1600">
                        <a:latin typeface="Times New Roman" pitchFamily="18" charset="0"/>
                        <a:cs typeface="Times New Roman" pitchFamily="18" charset="0"/>
                      </a:endParaRPr>
                    </a:p>
                  </a:txBody>
                  <a:tcPr marT="45708" marB="4570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600" dirty="0" smtClean="0">
                          <a:latin typeface="Times New Roman" pitchFamily="18" charset="0"/>
                          <a:cs typeface="Times New Roman" pitchFamily="18" charset="0"/>
                        </a:rPr>
                        <a:t>m.Rectus</a:t>
                      </a:r>
                      <a:r>
                        <a:rPr lang="sr-Latn-CS" sz="1600" baseline="0" dirty="0" smtClean="0">
                          <a:latin typeface="Times New Roman" pitchFamily="18" charset="0"/>
                          <a:cs typeface="Times New Roman" pitchFamily="18" charset="0"/>
                        </a:rPr>
                        <a:t> medialis</a:t>
                      </a:r>
                      <a:endParaRPr lang="en-US" sz="1600" dirty="0" smtClean="0">
                        <a:latin typeface="Times New Roman" pitchFamily="18" charset="0"/>
                        <a:cs typeface="Times New Roman" pitchFamily="18" charset="0"/>
                      </a:endParaRPr>
                    </a:p>
                  </a:txBody>
                  <a:tcPr marT="45708" marB="4570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600" smtClean="0">
                          <a:latin typeface="Times New Roman" pitchFamily="18" charset="0"/>
                          <a:cs typeface="Times New Roman" pitchFamily="18" charset="0"/>
                        </a:rPr>
                        <a:t>m.Rectus lateralis</a:t>
                      </a:r>
                      <a:endParaRPr lang="en-US" sz="1600" smtClean="0">
                        <a:latin typeface="Times New Roman" pitchFamily="18" charset="0"/>
                        <a:cs typeface="Times New Roman" pitchFamily="18" charset="0"/>
                      </a:endParaRPr>
                    </a:p>
                  </a:txBody>
                  <a:tcPr marT="45708" marB="45708"/>
                </a:tc>
                <a:extLst>
                  <a:ext uri="{0D108BD9-81ED-4DB2-BD59-A6C34878D82A}">
                    <a16:rowId xmlns:a16="http://schemas.microsoft.com/office/drawing/2014/main" val="10002"/>
                  </a:ext>
                </a:extLst>
              </a:tr>
              <a:tr h="301149">
                <a:tc>
                  <a:txBody>
                    <a:bodyPr/>
                    <a:lstStyle/>
                    <a:p>
                      <a:r>
                        <a:rPr lang="en-US" sz="1600" dirty="0" smtClean="0">
                          <a:latin typeface="Times New Roman" pitchFamily="18" charset="0"/>
                          <a:cs typeface="Times New Roman" pitchFamily="18" charset="0"/>
                        </a:rPr>
                        <a:t>Left</a:t>
                      </a:r>
                      <a:endParaRPr lang="en-US" sz="1600" dirty="0">
                        <a:latin typeface="Times New Roman" pitchFamily="18" charset="0"/>
                        <a:cs typeface="Times New Roman" pitchFamily="18" charset="0"/>
                      </a:endParaRPr>
                    </a:p>
                  </a:txBody>
                  <a:tcPr marT="45708" marB="45708"/>
                </a:tc>
                <a:tc>
                  <a:txBody>
                    <a:bodyPr/>
                    <a:lstStyle/>
                    <a:p>
                      <a:r>
                        <a:rPr lang="sr-Latn-CS" sz="1600" smtClean="0">
                          <a:latin typeface="Times New Roman" pitchFamily="18" charset="0"/>
                          <a:cs typeface="Times New Roman" pitchFamily="18" charset="0"/>
                        </a:rPr>
                        <a:t>m.Rectus</a:t>
                      </a:r>
                      <a:r>
                        <a:rPr lang="sr-Latn-CS" sz="1600" baseline="0" smtClean="0">
                          <a:latin typeface="Times New Roman" pitchFamily="18" charset="0"/>
                          <a:cs typeface="Times New Roman" pitchFamily="18" charset="0"/>
                        </a:rPr>
                        <a:t> medialis</a:t>
                      </a:r>
                      <a:endParaRPr lang="en-US" sz="1600">
                        <a:latin typeface="Times New Roman" pitchFamily="18" charset="0"/>
                        <a:cs typeface="Times New Roman" pitchFamily="18" charset="0"/>
                      </a:endParaRPr>
                    </a:p>
                  </a:txBody>
                  <a:tcPr marT="45708" marB="4570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600" smtClean="0">
                          <a:latin typeface="Times New Roman" pitchFamily="18" charset="0"/>
                          <a:cs typeface="Times New Roman" pitchFamily="18" charset="0"/>
                        </a:rPr>
                        <a:t>m.Rectus lateralis</a:t>
                      </a:r>
                      <a:endParaRPr lang="en-US" sz="1600" smtClean="0">
                        <a:latin typeface="Times New Roman" pitchFamily="18" charset="0"/>
                        <a:cs typeface="Times New Roman" pitchFamily="18" charset="0"/>
                      </a:endParaRPr>
                    </a:p>
                  </a:txBody>
                  <a:tcPr marT="45708" marB="4570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600" smtClean="0">
                          <a:latin typeface="Times New Roman" pitchFamily="18" charset="0"/>
                          <a:cs typeface="Times New Roman" pitchFamily="18" charset="0"/>
                        </a:rPr>
                        <a:t>m.Rectus</a:t>
                      </a:r>
                      <a:r>
                        <a:rPr lang="sr-Latn-CS" sz="1600" baseline="0" smtClean="0">
                          <a:latin typeface="Times New Roman" pitchFamily="18" charset="0"/>
                          <a:cs typeface="Times New Roman" pitchFamily="18" charset="0"/>
                        </a:rPr>
                        <a:t> medialis</a:t>
                      </a:r>
                      <a:endParaRPr lang="en-US" sz="1600" smtClean="0">
                        <a:latin typeface="Times New Roman" pitchFamily="18" charset="0"/>
                        <a:cs typeface="Times New Roman" pitchFamily="18" charset="0"/>
                      </a:endParaRPr>
                    </a:p>
                  </a:txBody>
                  <a:tcPr marT="45708" marB="45708"/>
                </a:tc>
                <a:extLst>
                  <a:ext uri="{0D108BD9-81ED-4DB2-BD59-A6C34878D82A}">
                    <a16:rowId xmlns:a16="http://schemas.microsoft.com/office/drawing/2014/main" val="10003"/>
                  </a:ext>
                </a:extLst>
              </a:tr>
              <a:tr h="301149">
                <a:tc>
                  <a:txBody>
                    <a:bodyPr/>
                    <a:lstStyle/>
                    <a:p>
                      <a:r>
                        <a:rPr lang="en-US" sz="1600" dirty="0" smtClean="0">
                          <a:latin typeface="Times New Roman" pitchFamily="18" charset="0"/>
                          <a:cs typeface="Times New Roman" pitchFamily="18" charset="0"/>
                        </a:rPr>
                        <a:t>Right</a:t>
                      </a:r>
                      <a:r>
                        <a:rPr lang="sr-Cyrl-CS"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up</a:t>
                      </a:r>
                      <a:endParaRPr lang="en-US" sz="1600" dirty="0">
                        <a:latin typeface="Times New Roman" pitchFamily="18" charset="0"/>
                        <a:cs typeface="Times New Roman" pitchFamily="18" charset="0"/>
                      </a:endParaRPr>
                    </a:p>
                  </a:txBody>
                  <a:tcPr marT="45708" marB="45708"/>
                </a:tc>
                <a:tc>
                  <a:txBody>
                    <a:bodyPr/>
                    <a:lstStyle/>
                    <a:p>
                      <a:r>
                        <a:rPr lang="sr-Latn-CS" sz="1600" smtClean="0">
                          <a:latin typeface="Times New Roman" pitchFamily="18" charset="0"/>
                          <a:cs typeface="Times New Roman" pitchFamily="18" charset="0"/>
                        </a:rPr>
                        <a:t>m.Rectus superior</a:t>
                      </a:r>
                      <a:endParaRPr lang="en-US" sz="1600">
                        <a:latin typeface="Times New Roman" pitchFamily="18" charset="0"/>
                        <a:cs typeface="Times New Roman" pitchFamily="18" charset="0"/>
                      </a:endParaRPr>
                    </a:p>
                  </a:txBody>
                  <a:tcPr marT="45708" marB="4570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600" dirty="0" smtClean="0">
                          <a:latin typeface="Times New Roman" pitchFamily="18" charset="0"/>
                          <a:cs typeface="Times New Roman" pitchFamily="18" charset="0"/>
                        </a:rPr>
                        <a:t>m.Obliquus inferior</a:t>
                      </a:r>
                      <a:endParaRPr lang="en-US" sz="1600" dirty="0" smtClean="0">
                        <a:latin typeface="Times New Roman" pitchFamily="18" charset="0"/>
                        <a:cs typeface="Times New Roman" pitchFamily="18" charset="0"/>
                      </a:endParaRPr>
                    </a:p>
                  </a:txBody>
                  <a:tcPr marT="45708" marB="4570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600" smtClean="0">
                          <a:latin typeface="Times New Roman" pitchFamily="18" charset="0"/>
                          <a:cs typeface="Times New Roman" pitchFamily="18" charset="0"/>
                        </a:rPr>
                        <a:t>m.Obliquus superior</a:t>
                      </a:r>
                      <a:endParaRPr lang="en-US" sz="1600" smtClean="0">
                        <a:latin typeface="Times New Roman" pitchFamily="18" charset="0"/>
                        <a:cs typeface="Times New Roman" pitchFamily="18" charset="0"/>
                      </a:endParaRPr>
                    </a:p>
                  </a:txBody>
                  <a:tcPr marT="45708" marB="45708"/>
                </a:tc>
                <a:extLst>
                  <a:ext uri="{0D108BD9-81ED-4DB2-BD59-A6C34878D82A}">
                    <a16:rowId xmlns:a16="http://schemas.microsoft.com/office/drawing/2014/main" val="10004"/>
                  </a:ext>
                </a:extLst>
              </a:tr>
              <a:tr h="301149">
                <a:tc>
                  <a:txBody>
                    <a:bodyPr/>
                    <a:lstStyle/>
                    <a:p>
                      <a:r>
                        <a:rPr lang="en-US" sz="1600" dirty="0" smtClean="0">
                          <a:latin typeface="Times New Roman" pitchFamily="18" charset="0"/>
                          <a:cs typeface="Times New Roman" pitchFamily="18" charset="0"/>
                        </a:rPr>
                        <a:t>Right</a:t>
                      </a:r>
                      <a:r>
                        <a:rPr lang="sr-Cyrl-CS"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down</a:t>
                      </a:r>
                      <a:endParaRPr lang="en-US" sz="1600" dirty="0">
                        <a:latin typeface="Times New Roman" pitchFamily="18" charset="0"/>
                        <a:cs typeface="Times New Roman" pitchFamily="18" charset="0"/>
                      </a:endParaRPr>
                    </a:p>
                  </a:txBody>
                  <a:tcPr marT="45708" marB="45708"/>
                </a:tc>
                <a:tc>
                  <a:txBody>
                    <a:bodyPr/>
                    <a:lstStyle/>
                    <a:p>
                      <a:r>
                        <a:rPr lang="sr-Latn-CS" sz="1600" smtClean="0">
                          <a:latin typeface="Times New Roman" pitchFamily="18" charset="0"/>
                          <a:cs typeface="Times New Roman" pitchFamily="18" charset="0"/>
                        </a:rPr>
                        <a:t>m.Rectus inferior</a:t>
                      </a:r>
                      <a:endParaRPr lang="en-US" sz="1600">
                        <a:latin typeface="Times New Roman" pitchFamily="18" charset="0"/>
                        <a:cs typeface="Times New Roman" pitchFamily="18" charset="0"/>
                      </a:endParaRPr>
                    </a:p>
                  </a:txBody>
                  <a:tcPr marT="45708" marB="4570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600" smtClean="0">
                          <a:latin typeface="Times New Roman" pitchFamily="18" charset="0"/>
                          <a:cs typeface="Times New Roman" pitchFamily="18" charset="0"/>
                        </a:rPr>
                        <a:t>m.Obliquus superior</a:t>
                      </a:r>
                      <a:endParaRPr lang="en-US" sz="1600" smtClean="0">
                        <a:latin typeface="Times New Roman" pitchFamily="18" charset="0"/>
                        <a:cs typeface="Times New Roman" pitchFamily="18" charset="0"/>
                      </a:endParaRPr>
                    </a:p>
                  </a:txBody>
                  <a:tcPr marT="45708" marB="4570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600" smtClean="0">
                          <a:latin typeface="Times New Roman" pitchFamily="18" charset="0"/>
                          <a:cs typeface="Times New Roman" pitchFamily="18" charset="0"/>
                        </a:rPr>
                        <a:t>m.Obliquus inferior</a:t>
                      </a:r>
                      <a:endParaRPr lang="en-US" sz="1600" smtClean="0">
                        <a:latin typeface="Times New Roman" pitchFamily="18" charset="0"/>
                        <a:cs typeface="Times New Roman" pitchFamily="18" charset="0"/>
                      </a:endParaRPr>
                    </a:p>
                  </a:txBody>
                  <a:tcPr marT="45708" marB="45708"/>
                </a:tc>
                <a:extLst>
                  <a:ext uri="{0D108BD9-81ED-4DB2-BD59-A6C34878D82A}">
                    <a16:rowId xmlns:a16="http://schemas.microsoft.com/office/drawing/2014/main" val="10005"/>
                  </a:ext>
                </a:extLst>
              </a:tr>
              <a:tr h="301149">
                <a:tc>
                  <a:txBody>
                    <a:bodyPr/>
                    <a:lstStyle/>
                    <a:p>
                      <a:r>
                        <a:rPr lang="en-US" sz="1600" dirty="0" smtClean="0">
                          <a:latin typeface="Times New Roman" pitchFamily="18" charset="0"/>
                          <a:cs typeface="Times New Roman" pitchFamily="18" charset="0"/>
                        </a:rPr>
                        <a:t>Left</a:t>
                      </a:r>
                      <a:r>
                        <a:rPr lang="sr-Cyrl-CS"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down</a:t>
                      </a:r>
                      <a:endParaRPr lang="en-US" sz="1600" dirty="0">
                        <a:latin typeface="Times New Roman" pitchFamily="18" charset="0"/>
                        <a:cs typeface="Times New Roman" pitchFamily="18" charset="0"/>
                      </a:endParaRPr>
                    </a:p>
                  </a:txBody>
                  <a:tcPr marT="45708" marB="45708"/>
                </a:tc>
                <a:tc>
                  <a:txBody>
                    <a:bodyPr/>
                    <a:lstStyle/>
                    <a:p>
                      <a:r>
                        <a:rPr lang="sr-Latn-CS" sz="1600" smtClean="0">
                          <a:latin typeface="Times New Roman" pitchFamily="18" charset="0"/>
                          <a:cs typeface="Times New Roman" pitchFamily="18" charset="0"/>
                        </a:rPr>
                        <a:t>m.Obliquus superior</a:t>
                      </a:r>
                      <a:endParaRPr lang="en-US" sz="1600">
                        <a:latin typeface="Times New Roman" pitchFamily="18" charset="0"/>
                        <a:cs typeface="Times New Roman" pitchFamily="18" charset="0"/>
                      </a:endParaRPr>
                    </a:p>
                  </a:txBody>
                  <a:tcPr marT="45708" marB="4570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600" smtClean="0">
                          <a:latin typeface="Times New Roman" pitchFamily="18" charset="0"/>
                          <a:cs typeface="Times New Roman" pitchFamily="18" charset="0"/>
                        </a:rPr>
                        <a:t>m.Rectus inferior</a:t>
                      </a:r>
                      <a:endParaRPr lang="en-US" sz="1600" smtClean="0">
                        <a:latin typeface="Times New Roman" pitchFamily="18" charset="0"/>
                        <a:cs typeface="Times New Roman" pitchFamily="18" charset="0"/>
                      </a:endParaRPr>
                    </a:p>
                  </a:txBody>
                  <a:tcPr marT="45708" marB="4570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600" smtClean="0">
                          <a:latin typeface="Times New Roman" pitchFamily="18" charset="0"/>
                          <a:cs typeface="Times New Roman" pitchFamily="18" charset="0"/>
                        </a:rPr>
                        <a:t>m.Rectus superior</a:t>
                      </a:r>
                      <a:endParaRPr lang="en-US" sz="1600" smtClean="0">
                        <a:latin typeface="Times New Roman" pitchFamily="18" charset="0"/>
                        <a:cs typeface="Times New Roman" pitchFamily="18" charset="0"/>
                      </a:endParaRPr>
                    </a:p>
                  </a:txBody>
                  <a:tcPr marT="45708" marB="45708"/>
                </a:tc>
                <a:extLst>
                  <a:ext uri="{0D108BD9-81ED-4DB2-BD59-A6C34878D82A}">
                    <a16:rowId xmlns:a16="http://schemas.microsoft.com/office/drawing/2014/main" val="10006"/>
                  </a:ext>
                </a:extLst>
              </a:tr>
              <a:tr h="301149">
                <a:tc>
                  <a:txBody>
                    <a:bodyPr/>
                    <a:lstStyle/>
                    <a:p>
                      <a:r>
                        <a:rPr lang="en-US" sz="1600" dirty="0" smtClean="0">
                          <a:latin typeface="Times New Roman" pitchFamily="18" charset="0"/>
                          <a:cs typeface="Times New Roman" pitchFamily="18" charset="0"/>
                        </a:rPr>
                        <a:t>Left</a:t>
                      </a:r>
                      <a:r>
                        <a:rPr lang="sr-Cyrl-CS" sz="1600" dirty="0" smtClean="0">
                          <a:latin typeface="Times New Roman" pitchFamily="18" charset="0"/>
                          <a:cs typeface="Times New Roman" pitchFamily="18" charset="0"/>
                        </a:rPr>
                        <a:t>-</a:t>
                      </a:r>
                      <a:r>
                        <a:rPr lang="en-US" sz="1600" dirty="0" smtClean="0">
                          <a:latin typeface="Times New Roman" pitchFamily="18" charset="0"/>
                          <a:cs typeface="Times New Roman" pitchFamily="18" charset="0"/>
                        </a:rPr>
                        <a:t>up</a:t>
                      </a:r>
                      <a:endParaRPr lang="en-US" sz="1600" dirty="0">
                        <a:latin typeface="Times New Roman" pitchFamily="18" charset="0"/>
                        <a:cs typeface="Times New Roman" pitchFamily="18" charset="0"/>
                      </a:endParaRPr>
                    </a:p>
                  </a:txBody>
                  <a:tcPr marT="45708" marB="45708"/>
                </a:tc>
                <a:tc>
                  <a:txBody>
                    <a:bodyPr/>
                    <a:lstStyle/>
                    <a:p>
                      <a:r>
                        <a:rPr lang="sr-Latn-CS" sz="1600" smtClean="0">
                          <a:latin typeface="Times New Roman" pitchFamily="18" charset="0"/>
                          <a:cs typeface="Times New Roman" pitchFamily="18" charset="0"/>
                        </a:rPr>
                        <a:t>m.Obliquus inferior</a:t>
                      </a:r>
                      <a:endParaRPr lang="en-US" sz="1600">
                        <a:latin typeface="Times New Roman" pitchFamily="18" charset="0"/>
                        <a:cs typeface="Times New Roman" pitchFamily="18" charset="0"/>
                      </a:endParaRPr>
                    </a:p>
                  </a:txBody>
                  <a:tcPr marT="45708" marB="4570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600" smtClean="0">
                          <a:latin typeface="Times New Roman" pitchFamily="18" charset="0"/>
                          <a:cs typeface="Times New Roman" pitchFamily="18" charset="0"/>
                        </a:rPr>
                        <a:t>m.Rectus superior</a:t>
                      </a:r>
                      <a:endParaRPr lang="en-US" sz="1600" smtClean="0">
                        <a:latin typeface="Times New Roman" pitchFamily="18" charset="0"/>
                        <a:cs typeface="Times New Roman" pitchFamily="18" charset="0"/>
                      </a:endParaRPr>
                    </a:p>
                  </a:txBody>
                  <a:tcPr marT="45708" marB="45708"/>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sr-Latn-CS" sz="1600" dirty="0" smtClean="0">
                          <a:latin typeface="Times New Roman" pitchFamily="18" charset="0"/>
                          <a:cs typeface="Times New Roman" pitchFamily="18" charset="0"/>
                        </a:rPr>
                        <a:t>m.Rectus inferior</a:t>
                      </a:r>
                      <a:endParaRPr lang="en-US" sz="1600" dirty="0" smtClean="0">
                        <a:latin typeface="Times New Roman" pitchFamily="18" charset="0"/>
                        <a:cs typeface="Times New Roman" pitchFamily="18" charset="0"/>
                      </a:endParaRPr>
                    </a:p>
                  </a:txBody>
                  <a:tcPr marT="45708" marB="45708"/>
                </a:tc>
                <a:extLst>
                  <a:ext uri="{0D108BD9-81ED-4DB2-BD59-A6C34878D82A}">
                    <a16:rowId xmlns:a16="http://schemas.microsoft.com/office/drawing/2014/main" val="10007"/>
                  </a:ext>
                </a:extLst>
              </a:tr>
            </a:tbl>
          </a:graphicData>
        </a:graphic>
      </p:graphicFrame>
      <p:pic>
        <p:nvPicPr>
          <p:cNvPr id="3" name="Picture 2"/>
          <p:cNvPicPr>
            <a:picLocks noChangeAspect="1"/>
          </p:cNvPicPr>
          <p:nvPr/>
        </p:nvPicPr>
        <p:blipFill>
          <a:blip r:embed="rId7"/>
          <a:stretch>
            <a:fillRect/>
          </a:stretch>
        </p:blipFill>
        <p:spPr>
          <a:xfrm>
            <a:off x="4049515" y="316002"/>
            <a:ext cx="3871296" cy="2999492"/>
          </a:xfrm>
          <a:prstGeom prst="rect">
            <a:avLst/>
          </a:prstGeom>
        </p:spPr>
      </p:pic>
    </p:spTree>
    <p:extLst>
      <p:ext uri="{BB962C8B-B14F-4D97-AF65-F5344CB8AC3E}">
        <p14:creationId xmlns:p14="http://schemas.microsoft.com/office/powerpoint/2010/main" val="2596984313"/>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374073" y="254288"/>
          <a:ext cx="11526982" cy="185160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p:cNvGraphicFramePr>
            <a:graphicFrameLocks noGrp="1"/>
          </p:cNvGraphicFramePr>
          <p:nvPr>
            <p:ph idx="1"/>
            <p:extLst/>
          </p:nvPr>
        </p:nvGraphicFramePr>
        <p:xfrm>
          <a:off x="374073" y="2202873"/>
          <a:ext cx="11526982" cy="1163782"/>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6" name="Content Placeholder 3"/>
          <p:cNvGraphicFramePr>
            <a:graphicFrameLocks/>
          </p:cNvGraphicFramePr>
          <p:nvPr>
            <p:extLst>
              <p:ext uri="{D42A27DB-BD31-4B8C-83A1-F6EECF244321}">
                <p14:modId xmlns:p14="http://schemas.microsoft.com/office/powerpoint/2010/main" val="1435800965"/>
              </p:ext>
            </p:extLst>
          </p:nvPr>
        </p:nvGraphicFramePr>
        <p:xfrm>
          <a:off x="374073" y="3602181"/>
          <a:ext cx="11526982" cy="313112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313395656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360219" y="152400"/>
          <a:ext cx="11623963" cy="7065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Diagram 10"/>
          <p:cNvGraphicFramePr/>
          <p:nvPr>
            <p:extLst/>
          </p:nvPr>
        </p:nvGraphicFramePr>
        <p:xfrm>
          <a:off x="360218" y="5943600"/>
          <a:ext cx="11623962" cy="762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9" name="Content Placeholder 8"/>
          <p:cNvGraphicFramePr>
            <a:graphicFrameLocks noGrp="1"/>
          </p:cNvGraphicFramePr>
          <p:nvPr>
            <p:ph sz="half" idx="2"/>
            <p:extLst/>
          </p:nvPr>
        </p:nvGraphicFramePr>
        <p:xfrm>
          <a:off x="360218" y="2286000"/>
          <a:ext cx="5659582" cy="35814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8" name="Diagram 7"/>
          <p:cNvGraphicFramePr/>
          <p:nvPr>
            <p:extLst/>
          </p:nvPr>
        </p:nvGraphicFramePr>
        <p:xfrm>
          <a:off x="360218" y="1039090"/>
          <a:ext cx="11623963" cy="124691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graphicFrame>
        <p:nvGraphicFramePr>
          <p:cNvPr id="10" name="Content Placeholder 9"/>
          <p:cNvGraphicFramePr>
            <a:graphicFrameLocks noGrp="1"/>
          </p:cNvGraphicFramePr>
          <p:nvPr>
            <p:ph sz="quarter" idx="4"/>
            <p:extLst/>
          </p:nvPr>
        </p:nvGraphicFramePr>
        <p:xfrm>
          <a:off x="6248399" y="2286001"/>
          <a:ext cx="5735781" cy="3581400"/>
        </p:xfrm>
        <a:graphic>
          <a:graphicData uri="http://schemas.openxmlformats.org/drawingml/2006/diagram">
            <dgm:relIds xmlns:dgm="http://schemas.openxmlformats.org/drawingml/2006/diagram" xmlns:r="http://schemas.openxmlformats.org/officeDocument/2006/relationships" r:dm="rId22" r:lo="rId23" r:qs="rId24" r:cs="rId25"/>
          </a:graphicData>
        </a:graphic>
      </p:graphicFrame>
    </p:spTree>
    <p:extLst>
      <p:ext uri="{BB962C8B-B14F-4D97-AF65-F5344CB8AC3E}">
        <p14:creationId xmlns:p14="http://schemas.microsoft.com/office/powerpoint/2010/main" val="28298973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1198418" y="361444"/>
          <a:ext cx="4481945"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1267" name="Picture 4" descr="ukrštene i neukrštene diplopij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52254" y="1905001"/>
            <a:ext cx="6954981" cy="48037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Diagram 4"/>
          <p:cNvGraphicFramePr/>
          <p:nvPr>
            <p:extLst/>
          </p:nvPr>
        </p:nvGraphicFramePr>
        <p:xfrm>
          <a:off x="6109853" y="361444"/>
          <a:ext cx="4973782" cy="132556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Tree>
    <p:extLst>
      <p:ext uri="{BB962C8B-B14F-4D97-AF65-F5344CB8AC3E}">
        <p14:creationId xmlns:p14="http://schemas.microsoft.com/office/powerpoint/2010/main" val="3678179381"/>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1086276675"/>
              </p:ext>
            </p:extLst>
          </p:nvPr>
        </p:nvGraphicFramePr>
        <p:xfrm>
          <a:off x="346364" y="198870"/>
          <a:ext cx="11499272" cy="1920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p:cNvGraphicFramePr>
            <a:graphicFrameLocks noGrp="1"/>
          </p:cNvGraphicFramePr>
          <p:nvPr>
            <p:ph idx="1"/>
            <p:extLst>
              <p:ext uri="{D42A27DB-BD31-4B8C-83A1-F6EECF244321}">
                <p14:modId xmlns:p14="http://schemas.microsoft.com/office/powerpoint/2010/main" val="1271567024"/>
              </p:ext>
            </p:extLst>
          </p:nvPr>
        </p:nvGraphicFramePr>
        <p:xfrm>
          <a:off x="346364" y="2189018"/>
          <a:ext cx="5729508" cy="437803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6" name="Picture 5"/>
          <p:cNvPicPr>
            <a:picLocks noChangeAspect="1"/>
          </p:cNvPicPr>
          <p:nvPr/>
        </p:nvPicPr>
        <p:blipFill>
          <a:blip r:embed="rId12"/>
          <a:stretch>
            <a:fillRect/>
          </a:stretch>
        </p:blipFill>
        <p:spPr>
          <a:xfrm>
            <a:off x="10040702" y="4452724"/>
            <a:ext cx="1804934" cy="1592854"/>
          </a:xfrm>
          <a:prstGeom prst="rect">
            <a:avLst/>
          </a:prstGeom>
        </p:spPr>
      </p:pic>
      <p:pic>
        <p:nvPicPr>
          <p:cNvPr id="7" name="Picture 6"/>
          <p:cNvPicPr>
            <a:picLocks noChangeAspect="1"/>
          </p:cNvPicPr>
          <p:nvPr/>
        </p:nvPicPr>
        <p:blipFill>
          <a:blip r:embed="rId13"/>
          <a:stretch>
            <a:fillRect/>
          </a:stretch>
        </p:blipFill>
        <p:spPr>
          <a:xfrm>
            <a:off x="6742915" y="3947242"/>
            <a:ext cx="2751185" cy="2767274"/>
          </a:xfrm>
          <a:prstGeom prst="rect">
            <a:avLst/>
          </a:prstGeom>
        </p:spPr>
      </p:pic>
      <p:pic>
        <p:nvPicPr>
          <p:cNvPr id="8" name="Picture 7"/>
          <p:cNvPicPr>
            <a:picLocks noChangeAspect="1"/>
          </p:cNvPicPr>
          <p:nvPr/>
        </p:nvPicPr>
        <p:blipFill>
          <a:blip r:embed="rId14"/>
          <a:stretch>
            <a:fillRect/>
          </a:stretch>
        </p:blipFill>
        <p:spPr>
          <a:xfrm>
            <a:off x="6594764" y="2189018"/>
            <a:ext cx="5250872" cy="1688952"/>
          </a:xfrm>
          <a:prstGeom prst="rect">
            <a:avLst/>
          </a:prstGeom>
        </p:spPr>
      </p:pic>
    </p:spTree>
    <p:extLst>
      <p:ext uri="{BB962C8B-B14F-4D97-AF65-F5344CB8AC3E}">
        <p14:creationId xmlns:p14="http://schemas.microsoft.com/office/powerpoint/2010/main" val="4286684491"/>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07818" y="152400"/>
          <a:ext cx="8922327" cy="106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Content Placeholder 8"/>
          <p:cNvGraphicFramePr>
            <a:graphicFrameLocks noGrp="1"/>
          </p:cNvGraphicFramePr>
          <p:nvPr>
            <p:ph sz="half" idx="1"/>
            <p:extLst/>
          </p:nvPr>
        </p:nvGraphicFramePr>
        <p:xfrm>
          <a:off x="207819" y="1371600"/>
          <a:ext cx="6553200" cy="52578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4366" name="Picture 31" descr="test crveno staklo"/>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9472179" y="304800"/>
            <a:ext cx="2209800" cy="1828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3" name="Picture 2"/>
          <p:cNvPicPr>
            <a:picLocks noChangeAspect="1"/>
          </p:cNvPicPr>
          <p:nvPr/>
        </p:nvPicPr>
        <p:blipFill>
          <a:blip r:embed="rId13"/>
          <a:stretch>
            <a:fillRect/>
          </a:stretch>
        </p:blipFill>
        <p:spPr>
          <a:xfrm>
            <a:off x="6993348" y="2230582"/>
            <a:ext cx="4688631" cy="2062595"/>
          </a:xfrm>
          <a:prstGeom prst="rect">
            <a:avLst/>
          </a:prstGeom>
        </p:spPr>
      </p:pic>
      <p:pic>
        <p:nvPicPr>
          <p:cNvPr id="4" name="Picture 3"/>
          <p:cNvPicPr>
            <a:picLocks noChangeAspect="1"/>
          </p:cNvPicPr>
          <p:nvPr/>
        </p:nvPicPr>
        <p:blipFill>
          <a:blip r:embed="rId14"/>
          <a:stretch>
            <a:fillRect/>
          </a:stretch>
        </p:blipFill>
        <p:spPr>
          <a:xfrm>
            <a:off x="7050327" y="4390159"/>
            <a:ext cx="4631652" cy="2024496"/>
          </a:xfrm>
          <a:prstGeom prst="rect">
            <a:avLst/>
          </a:prstGeom>
        </p:spPr>
      </p:pic>
    </p:spTree>
    <p:extLst>
      <p:ext uri="{BB962C8B-B14F-4D97-AF65-F5344CB8AC3E}">
        <p14:creationId xmlns:p14="http://schemas.microsoft.com/office/powerpoint/2010/main" val="306772887"/>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540327" y="365126"/>
          <a:ext cx="5486400" cy="390207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a:off x="6344082" y="365125"/>
            <a:ext cx="4352925" cy="6038850"/>
          </a:xfrm>
          <a:prstGeom prst="rect">
            <a:avLst/>
          </a:prstGeom>
        </p:spPr>
      </p:pic>
      <p:pic>
        <p:nvPicPr>
          <p:cNvPr id="8" name="Picture 7"/>
          <p:cNvPicPr>
            <a:picLocks noChangeAspect="1"/>
          </p:cNvPicPr>
          <p:nvPr/>
        </p:nvPicPr>
        <p:blipFill>
          <a:blip r:embed="rId8"/>
          <a:stretch>
            <a:fillRect/>
          </a:stretch>
        </p:blipFill>
        <p:spPr>
          <a:xfrm>
            <a:off x="635711" y="4433454"/>
            <a:ext cx="5391015" cy="1894141"/>
          </a:xfrm>
          <a:prstGeom prst="rect">
            <a:avLst/>
          </a:prstGeom>
        </p:spPr>
      </p:pic>
    </p:spTree>
    <p:extLst>
      <p:ext uri="{BB962C8B-B14F-4D97-AF65-F5344CB8AC3E}">
        <p14:creationId xmlns:p14="http://schemas.microsoft.com/office/powerpoint/2010/main" val="1046216413"/>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678873" y="290945"/>
          <a:ext cx="7107381" cy="928255"/>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1"/>
            <p:extLst/>
          </p:nvPr>
        </p:nvGraphicFramePr>
        <p:xfrm>
          <a:off x="678873" y="1112398"/>
          <a:ext cx="7107381" cy="438496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17412" name="Picture 8" descr="hess2"/>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555038" y="0"/>
            <a:ext cx="24384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3" name="Picture 10" descr="hess1"/>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8555038" y="1950245"/>
            <a:ext cx="2438400" cy="20018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414" name="Picture 11" descr="hess8"/>
          <p:cNvPicPr>
            <a:picLocks noChangeAspect="1" noChangeArrowheads="1"/>
          </p:cNvPicPr>
          <p:nvPr/>
        </p:nvPicPr>
        <p:blipFill>
          <a:blip r:embed="rId14">
            <a:extLst>
              <a:ext uri="{28A0092B-C50C-407E-A947-70E740481C1C}">
                <a14:useLocalDpi xmlns:a14="http://schemas.microsoft.com/office/drawing/2010/main" val="0"/>
              </a:ext>
            </a:extLst>
          </a:blip>
          <a:srcRect/>
          <a:stretch>
            <a:fillRect/>
          </a:stretch>
        </p:blipFill>
        <p:spPr bwMode="auto">
          <a:xfrm>
            <a:off x="8555038" y="4017794"/>
            <a:ext cx="2438400" cy="25606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0" name="Diagram 9"/>
          <p:cNvGraphicFramePr/>
          <p:nvPr>
            <p:extLst/>
          </p:nvPr>
        </p:nvGraphicFramePr>
        <p:xfrm>
          <a:off x="678873" y="5298113"/>
          <a:ext cx="7107380" cy="1056373"/>
        </p:xfrm>
        <a:graphic>
          <a:graphicData uri="http://schemas.openxmlformats.org/drawingml/2006/diagram">
            <dgm:relIds xmlns:dgm="http://schemas.openxmlformats.org/drawingml/2006/diagram" xmlns:r="http://schemas.openxmlformats.org/officeDocument/2006/relationships" r:dm="rId15" r:lo="rId16" r:qs="rId17" r:cs="rId18"/>
          </a:graphicData>
        </a:graphic>
      </p:graphicFrame>
    </p:spTree>
    <p:extLst>
      <p:ext uri="{BB962C8B-B14F-4D97-AF65-F5344CB8AC3E}">
        <p14:creationId xmlns:p14="http://schemas.microsoft.com/office/powerpoint/2010/main" val="427954355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Content Placeholder 5"/>
          <p:cNvGraphicFramePr>
            <a:graphicFrameLocks noGrp="1"/>
          </p:cNvGraphicFramePr>
          <p:nvPr>
            <p:ph sz="half" idx="1"/>
          </p:nvPr>
        </p:nvGraphicFramePr>
        <p:xfrm>
          <a:off x="1672937" y="304801"/>
          <a:ext cx="8614063" cy="300643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pic>
        <p:nvPicPr>
          <p:cNvPr id="4" name="hess-chart-and-its-interpretation-32-320.webp">
            <a:hlinkClick r:id="" action="ppaction://media"/>
          </p:cNvPr>
          <p:cNvPicPr>
            <a:picLocks noRot="1" noChangeAspect="1"/>
          </p:cNvPicPr>
          <p:nvPr>
            <a:videoFile r:link="rId1"/>
          </p:nvPr>
        </p:nvPicPr>
        <p:blipFill>
          <a:blip r:embed="rId8">
            <a:extLst>
              <a:ext uri="{28A0092B-C50C-407E-A947-70E740481C1C}">
                <a14:useLocalDpi xmlns:a14="http://schemas.microsoft.com/office/drawing/2010/main" val="0"/>
              </a:ext>
            </a:extLst>
          </a:blip>
          <a:srcRect/>
          <a:stretch>
            <a:fillRect/>
          </a:stretch>
        </p:blipFill>
        <p:spPr bwMode="auto">
          <a:xfrm>
            <a:off x="3657600" y="3311525"/>
            <a:ext cx="4318000" cy="3238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123144705"/>
      </p:ext>
    </p:extLst>
  </p:cSld>
  <p:clrMapOvr>
    <a:masterClrMapping/>
  </p:clrMapOvr>
  <p:timing>
    <p:tnLst>
      <p:par>
        <p:cTn id="1" dur="indefinite" restart="never" nodeType="tmRoot">
          <p:childTnLst>
            <p:seq concurrent="1" nextAc="seek">
              <p:cTn id="2" restart="whenNotActive" fill="hold" evtFilter="cancelBubble" nodeType="interactiveSeq">
                <p:stCondLst>
                  <p:cond evt="onClick" delay="0">
                    <p:tgtEl>
                      <p:spTgt spid="4"/>
                    </p:tgtEl>
                  </p:cond>
                </p:stCondLst>
                <p:endSync evt="end" delay="0">
                  <p:rtn val="all"/>
                </p:endSync>
                <p:childTnLst>
                  <p:par>
                    <p:cTn id="3" fill="hold" nodeType="clickPar">
                      <p:stCondLst>
                        <p:cond delay="0"/>
                      </p:stCondLst>
                      <p:childTnLst>
                        <p:par>
                          <p:cTn id="4" fill="hold" nodeType="withGroup">
                            <p:stCondLst>
                              <p:cond delay="0"/>
                            </p:stCondLst>
                            <p:childTnLst>
                              <p:par>
                                <p:cTn id="5" presetID="2" presetClass="mediacall" presetSubtype="0" fill="hold" nodeType="clickEffect">
                                  <p:stCondLst>
                                    <p:cond delay="0"/>
                                  </p:stCondLst>
                                  <p:childTnLst>
                                    <p:cmd type="call" cmd="togglePause">
                                      <p:cBhvr>
                                        <p:cTn id="6" dur="1" fill="hold"/>
                                        <p:tgtEl>
                                          <p:spTgt spid="4"/>
                                        </p:tgtEl>
                                      </p:cBhvr>
                                    </p:cmd>
                                  </p:childTnLst>
                                </p:cTn>
                              </p:par>
                            </p:childTnLst>
                          </p:cTn>
                        </p:par>
                      </p:childTnLst>
                    </p:cTn>
                  </p:par>
                </p:childTnLst>
              </p:cTn>
              <p:nextCondLst>
                <p:cond evt="onClick" delay="0">
                  <p:tgtEl>
                    <p:spTgt spid="4"/>
                  </p:tgtEl>
                </p:cond>
              </p:nextCondLst>
            </p:seq>
            <p:video>
              <p:cMediaNode vol="80000">
                <p:cTn id="7" fill="hold" display="0">
                  <p:stCondLst>
                    <p:cond delay="indefinite"/>
                  </p:stCondLst>
                </p:cTn>
                <p:tgtEl>
                  <p:spTgt spid="4"/>
                </p:tgtEl>
              </p:cMediaNode>
            </p:video>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1981200" y="274638"/>
          <a:ext cx="8229600" cy="28495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19459" name="Picture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895600" y="3297238"/>
            <a:ext cx="6764338" cy="32258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304779458"/>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77091" y="193963"/>
          <a:ext cx="11707091" cy="199159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1"/>
            <p:extLst/>
          </p:nvPr>
        </p:nvGraphicFramePr>
        <p:xfrm>
          <a:off x="720435" y="2185557"/>
          <a:ext cx="5033097" cy="1759524"/>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Content Placeholder 6"/>
          <p:cNvGraphicFramePr>
            <a:graphicFrameLocks noGrp="1"/>
          </p:cNvGraphicFramePr>
          <p:nvPr>
            <p:ph sz="half" idx="2"/>
            <p:extLst/>
          </p:nvPr>
        </p:nvGraphicFramePr>
        <p:xfrm>
          <a:off x="6160293" y="2185556"/>
          <a:ext cx="5417128" cy="175952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4101" name="Picture 6" descr="bulbomotori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2563092" y="4008613"/>
            <a:ext cx="1731818" cy="24465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102" name="Picture 7" descr="binokularni vid2jpg"/>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8230681" y="3940802"/>
            <a:ext cx="1795031" cy="25821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76753134"/>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Diagram 8"/>
          <p:cNvGraphicFramePr/>
          <p:nvPr>
            <p:extLst/>
          </p:nvPr>
        </p:nvGraphicFramePr>
        <p:xfrm>
          <a:off x="526470" y="1143000"/>
          <a:ext cx="5036130" cy="5410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Content Placeholder 7"/>
          <p:cNvGraphicFramePr>
            <a:graphicFrameLocks noGrp="1"/>
          </p:cNvGraphicFramePr>
          <p:nvPr>
            <p:ph idx="1"/>
            <p:extLst>
              <p:ext uri="{D42A27DB-BD31-4B8C-83A1-F6EECF244321}">
                <p14:modId xmlns:p14="http://schemas.microsoft.com/office/powerpoint/2010/main" val="1222321996"/>
              </p:ext>
            </p:extLst>
          </p:nvPr>
        </p:nvGraphicFramePr>
        <p:xfrm>
          <a:off x="526470" y="152400"/>
          <a:ext cx="11208330" cy="852488"/>
        </p:xfrm>
        <a:graphic>
          <a:graphicData uri="http://schemas.openxmlformats.org/drawingml/2006/table">
            <a:tbl>
              <a:tblPr firstRow="1" bandRow="1">
                <a:tableStyleId>{5C22544A-7EE6-4342-B048-85BDC9FD1C3A}</a:tableStyleId>
              </a:tblPr>
              <a:tblGrid>
                <a:gridCol w="1868055">
                  <a:extLst>
                    <a:ext uri="{9D8B030D-6E8A-4147-A177-3AD203B41FA5}">
                      <a16:colId xmlns:a16="http://schemas.microsoft.com/office/drawing/2014/main" val="20000"/>
                    </a:ext>
                  </a:extLst>
                </a:gridCol>
                <a:gridCol w="1868055">
                  <a:extLst>
                    <a:ext uri="{9D8B030D-6E8A-4147-A177-3AD203B41FA5}">
                      <a16:colId xmlns:a16="http://schemas.microsoft.com/office/drawing/2014/main" val="20001"/>
                    </a:ext>
                  </a:extLst>
                </a:gridCol>
                <a:gridCol w="1868055">
                  <a:extLst>
                    <a:ext uri="{9D8B030D-6E8A-4147-A177-3AD203B41FA5}">
                      <a16:colId xmlns:a16="http://schemas.microsoft.com/office/drawing/2014/main" val="20002"/>
                    </a:ext>
                  </a:extLst>
                </a:gridCol>
                <a:gridCol w="1868055">
                  <a:extLst>
                    <a:ext uri="{9D8B030D-6E8A-4147-A177-3AD203B41FA5}">
                      <a16:colId xmlns:a16="http://schemas.microsoft.com/office/drawing/2014/main" val="20003"/>
                    </a:ext>
                  </a:extLst>
                </a:gridCol>
                <a:gridCol w="1868055">
                  <a:extLst>
                    <a:ext uri="{9D8B030D-6E8A-4147-A177-3AD203B41FA5}">
                      <a16:colId xmlns:a16="http://schemas.microsoft.com/office/drawing/2014/main" val="20004"/>
                    </a:ext>
                  </a:extLst>
                </a:gridCol>
                <a:gridCol w="1868055">
                  <a:extLst>
                    <a:ext uri="{9D8B030D-6E8A-4147-A177-3AD203B41FA5}">
                      <a16:colId xmlns:a16="http://schemas.microsoft.com/office/drawing/2014/main" val="20005"/>
                    </a:ext>
                  </a:extLst>
                </a:gridCol>
              </a:tblGrid>
              <a:tr h="852488">
                <a:tc>
                  <a:txBody>
                    <a:bodyPr/>
                    <a:lstStyle/>
                    <a:p>
                      <a:pPr algn="ctr"/>
                      <a:endParaRPr lang="en-US" sz="1600" b="0" dirty="0" smtClean="0">
                        <a:latin typeface="Times New Roman" pitchFamily="18" charset="0"/>
                        <a:cs typeface="Times New Roman" pitchFamily="18" charset="0"/>
                      </a:endParaRPr>
                    </a:p>
                    <a:p>
                      <a:pPr algn="ctr"/>
                      <a:r>
                        <a:rPr lang="en-US" sz="1600" b="0" dirty="0" smtClean="0">
                          <a:latin typeface="Times New Roman" pitchFamily="18" charset="0"/>
                          <a:cs typeface="Times New Roman" pitchFamily="18" charset="0"/>
                        </a:rPr>
                        <a:t>Nuclear complex</a:t>
                      </a:r>
                      <a:endParaRPr lang="en-US" sz="1600" b="0" dirty="0">
                        <a:latin typeface="Times New Roman" pitchFamily="18" charset="0"/>
                        <a:cs typeface="Times New Roman" pitchFamily="18" charset="0"/>
                      </a:endParaRPr>
                    </a:p>
                  </a:txBody>
                  <a:tcPr marT="45737" marB="45737"/>
                </a:tc>
                <a:tc>
                  <a:txBody>
                    <a:bodyPr/>
                    <a:lstStyle/>
                    <a:p>
                      <a:pPr algn="ctr"/>
                      <a:endParaRPr lang="en-US" sz="1600" b="0" dirty="0" smtClean="0">
                        <a:latin typeface="Times New Roman" pitchFamily="18" charset="0"/>
                        <a:cs typeface="Times New Roman" pitchFamily="18" charset="0"/>
                      </a:endParaRPr>
                    </a:p>
                    <a:p>
                      <a:pPr algn="ctr"/>
                      <a:r>
                        <a:rPr lang="en-US" sz="1600" b="0" baseline="0" dirty="0" smtClean="0">
                          <a:latin typeface="Times New Roman" pitchFamily="18" charset="0"/>
                          <a:cs typeface="Times New Roman" pitchFamily="18" charset="0"/>
                        </a:rPr>
                        <a:t>Fasciculus</a:t>
                      </a:r>
                      <a:endParaRPr lang="en-US" sz="1400" b="0" dirty="0">
                        <a:latin typeface="Times New Roman" pitchFamily="18" charset="0"/>
                        <a:cs typeface="Times New Roman" pitchFamily="18" charset="0"/>
                      </a:endParaRPr>
                    </a:p>
                  </a:txBody>
                  <a:tcPr marT="45737" marB="45737"/>
                </a:tc>
                <a:tc>
                  <a:txBody>
                    <a:bodyPr/>
                    <a:lstStyle/>
                    <a:p>
                      <a:pPr algn="ctr"/>
                      <a:endParaRPr lang="en-US" sz="1600" b="0" dirty="0" smtClean="0">
                        <a:latin typeface="Times New Roman" pitchFamily="18" charset="0"/>
                        <a:cs typeface="Times New Roman" pitchFamily="18" charset="0"/>
                      </a:endParaRPr>
                    </a:p>
                    <a:p>
                      <a:pPr algn="ctr"/>
                      <a:r>
                        <a:rPr lang="en-US" sz="1600" b="0" dirty="0" smtClean="0">
                          <a:latin typeface="Times New Roman" pitchFamily="18" charset="0"/>
                          <a:cs typeface="Times New Roman" pitchFamily="18" charset="0"/>
                        </a:rPr>
                        <a:t>Peripheral nerve lesions</a:t>
                      </a:r>
                      <a:endParaRPr lang="en-US" sz="1600" b="0" dirty="0">
                        <a:latin typeface="Times New Roman" pitchFamily="18" charset="0"/>
                        <a:cs typeface="Times New Roman" pitchFamily="18" charset="0"/>
                      </a:endParaRPr>
                    </a:p>
                  </a:txBody>
                  <a:tcPr marT="45737" marB="45737"/>
                </a:tc>
                <a:tc>
                  <a:txBody>
                    <a:bodyPr/>
                    <a:lstStyle/>
                    <a:p>
                      <a:pPr algn="ctr"/>
                      <a:r>
                        <a:rPr lang="en-US" sz="1600" b="0" dirty="0" smtClean="0">
                          <a:latin typeface="Times New Roman" pitchFamily="18" charset="0"/>
                          <a:cs typeface="Times New Roman" pitchFamily="18" charset="0"/>
                        </a:rPr>
                        <a:t>Lesions of the neuromuscular junction</a:t>
                      </a:r>
                      <a:endParaRPr lang="en-US" sz="1600" b="0" dirty="0">
                        <a:latin typeface="Times New Roman" pitchFamily="18" charset="0"/>
                        <a:cs typeface="Times New Roman" pitchFamily="18" charset="0"/>
                      </a:endParaRPr>
                    </a:p>
                  </a:txBody>
                  <a:tcPr marT="45737" marB="45737"/>
                </a:tc>
                <a:tc>
                  <a:txBody>
                    <a:bodyPr/>
                    <a:lstStyle/>
                    <a:p>
                      <a:pPr algn="ctr"/>
                      <a:endParaRPr lang="en-US" sz="1600" b="0" dirty="0" smtClean="0">
                        <a:latin typeface="Times New Roman" pitchFamily="18" charset="0"/>
                        <a:cs typeface="Times New Roman" pitchFamily="18" charset="0"/>
                      </a:endParaRPr>
                    </a:p>
                    <a:p>
                      <a:pPr algn="ctr"/>
                      <a:r>
                        <a:rPr lang="en-US" sz="1600" b="0" dirty="0" smtClean="0">
                          <a:latin typeface="Times New Roman" pitchFamily="18" charset="0"/>
                          <a:cs typeface="Times New Roman" pitchFamily="18" charset="0"/>
                        </a:rPr>
                        <a:t>Muscle diseases</a:t>
                      </a:r>
                      <a:endParaRPr lang="en-US" sz="1600" b="0" dirty="0">
                        <a:latin typeface="Times New Roman" pitchFamily="18" charset="0"/>
                        <a:cs typeface="Times New Roman" pitchFamily="18" charset="0"/>
                      </a:endParaRPr>
                    </a:p>
                  </a:txBody>
                  <a:tcPr marT="45737" marB="45737"/>
                </a:tc>
                <a:tc>
                  <a:txBody>
                    <a:bodyPr/>
                    <a:lstStyle/>
                    <a:p>
                      <a:pPr algn="ctr"/>
                      <a:endParaRPr lang="en-US" sz="1600" b="0" i="0" dirty="0" smtClean="0">
                        <a:latin typeface="Times New Roman" pitchFamily="18" charset="0"/>
                        <a:cs typeface="Times New Roman" pitchFamily="18" charset="0"/>
                      </a:endParaRPr>
                    </a:p>
                    <a:p>
                      <a:pPr algn="ctr"/>
                      <a:r>
                        <a:rPr lang="en-US" sz="1600" b="0" i="0" dirty="0" smtClean="0">
                          <a:latin typeface="Times New Roman" pitchFamily="18" charset="0"/>
                          <a:cs typeface="Times New Roman" pitchFamily="18" charset="0"/>
                        </a:rPr>
                        <a:t>Diseases of the orbit</a:t>
                      </a:r>
                      <a:endParaRPr lang="en-US" sz="1600" b="0" i="0" dirty="0">
                        <a:latin typeface="Times New Roman" pitchFamily="18" charset="0"/>
                        <a:cs typeface="Times New Roman" pitchFamily="18" charset="0"/>
                      </a:endParaRPr>
                    </a:p>
                  </a:txBody>
                  <a:tcPr marT="45737" marB="45737"/>
                </a:tc>
                <a:extLst>
                  <a:ext uri="{0D108BD9-81ED-4DB2-BD59-A6C34878D82A}">
                    <a16:rowId xmlns:a16="http://schemas.microsoft.com/office/drawing/2014/main" val="10000"/>
                  </a:ext>
                </a:extLst>
              </a:tr>
            </a:tbl>
          </a:graphicData>
        </a:graphic>
      </p:graphicFrame>
      <p:graphicFrame>
        <p:nvGraphicFramePr>
          <p:cNvPr id="10" name="Diagram 9"/>
          <p:cNvGraphicFramePr/>
          <p:nvPr>
            <p:extLst>
              <p:ext uri="{D42A27DB-BD31-4B8C-83A1-F6EECF244321}">
                <p14:modId xmlns:p14="http://schemas.microsoft.com/office/powerpoint/2010/main" val="2131019896"/>
              </p:ext>
            </p:extLst>
          </p:nvPr>
        </p:nvGraphicFramePr>
        <p:xfrm>
          <a:off x="5715000" y="1143000"/>
          <a:ext cx="6019800" cy="5410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298462751"/>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981200" y="274639"/>
          <a:ext cx="8229600" cy="989617"/>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7891" name="Content Placeholder 5"/>
          <p:cNvPicPr>
            <a:picLocks noGrp="1" noChangeAspect="1"/>
          </p:cNvPicPr>
          <p:nvPr>
            <p:ph sz="half" idx="1"/>
          </p:nvPr>
        </p:nvPicPr>
        <p:blipFill>
          <a:blip r:embed="rId7">
            <a:extLst>
              <a:ext uri="{28A0092B-C50C-407E-A947-70E740481C1C}">
                <a14:useLocalDpi xmlns:a14="http://schemas.microsoft.com/office/drawing/2010/main" val="0"/>
              </a:ext>
            </a:extLst>
          </a:blip>
          <a:srcRect/>
          <a:stretch>
            <a:fillRect/>
          </a:stretch>
        </p:blipFill>
        <p:spPr>
          <a:xfrm>
            <a:off x="2859088" y="4267201"/>
            <a:ext cx="6075362" cy="2327275"/>
          </a:xfrm>
        </p:spPr>
      </p:pic>
      <p:graphicFrame>
        <p:nvGraphicFramePr>
          <p:cNvPr id="7" name="Content Placeholder 6"/>
          <p:cNvGraphicFramePr>
            <a:graphicFrameLocks noGrp="1"/>
          </p:cNvGraphicFramePr>
          <p:nvPr>
            <p:ph sz="half" idx="2"/>
            <p:extLst>
              <p:ext uri="{D42A27DB-BD31-4B8C-83A1-F6EECF244321}">
                <p14:modId xmlns:p14="http://schemas.microsoft.com/office/powerpoint/2010/main" val="3551058659"/>
              </p:ext>
            </p:extLst>
          </p:nvPr>
        </p:nvGraphicFramePr>
        <p:xfrm>
          <a:off x="1711036" y="1264256"/>
          <a:ext cx="4419600" cy="289560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9" name="Content Placeholder 6"/>
          <p:cNvGraphicFramePr>
            <a:graphicFrameLocks/>
          </p:cNvGraphicFramePr>
          <p:nvPr/>
        </p:nvGraphicFramePr>
        <p:xfrm>
          <a:off x="6289964" y="1264256"/>
          <a:ext cx="4191000" cy="2895601"/>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1194481982"/>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981200" y="274638"/>
          <a:ext cx="8229600" cy="17065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6"/>
          <p:cNvGraphicFramePr>
            <a:graphicFrameLocks noGrp="1"/>
          </p:cNvGraphicFramePr>
          <p:nvPr>
            <p:ph sz="half" idx="2"/>
          </p:nvPr>
        </p:nvGraphicFramePr>
        <p:xfrm>
          <a:off x="1877292" y="2088544"/>
          <a:ext cx="4294909" cy="179765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9" name="Content Placeholder 6"/>
          <p:cNvGraphicFramePr>
            <a:graphicFrameLocks/>
          </p:cNvGraphicFramePr>
          <p:nvPr/>
        </p:nvGraphicFramePr>
        <p:xfrm>
          <a:off x="6296891" y="2088544"/>
          <a:ext cx="4191000" cy="179765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38917" name="Picture 2"/>
          <p:cNvPicPr>
            <a:picLocks noChangeAspect="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278313" y="3733800"/>
            <a:ext cx="4038600" cy="269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48723847"/>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1905000" y="533400"/>
          <a:ext cx="2743200" cy="144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3" name="Diagram 2"/>
          <p:cNvGraphicFramePr/>
          <p:nvPr>
            <p:extLst/>
          </p:nvPr>
        </p:nvGraphicFramePr>
        <p:xfrm>
          <a:off x="817417" y="2743200"/>
          <a:ext cx="10889673" cy="3810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
        <p:nvSpPr>
          <p:cNvPr id="40964" name="AutoShape 7" descr="34c0f85d4c17d0ddf9c03b0ab2f68003"/>
          <p:cNvSpPr>
            <a:spLocks noChangeAspect="1" noChangeArrowheads="1"/>
          </p:cNvSpPr>
          <p:nvPr/>
        </p:nvSpPr>
        <p:spPr bwMode="auto">
          <a:xfrm>
            <a:off x="4972050" y="2286000"/>
            <a:ext cx="22479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sp>
        <p:nvSpPr>
          <p:cNvPr id="40965" name="AutoShape 9" descr="34c0f85d4c17d0ddf9c03b0ab2f68003"/>
          <p:cNvSpPr>
            <a:spLocks noChangeAspect="1" noChangeArrowheads="1"/>
          </p:cNvSpPr>
          <p:nvPr/>
        </p:nvSpPr>
        <p:spPr bwMode="auto">
          <a:xfrm>
            <a:off x="4972050" y="2286000"/>
            <a:ext cx="22479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sp>
        <p:nvSpPr>
          <p:cNvPr id="40966" name="AutoShape 11" descr="34c0f85d4c17d0ddf9c03b0ab2f68003"/>
          <p:cNvSpPr>
            <a:spLocks noChangeAspect="1" noChangeArrowheads="1"/>
          </p:cNvSpPr>
          <p:nvPr/>
        </p:nvSpPr>
        <p:spPr bwMode="auto">
          <a:xfrm>
            <a:off x="4972050" y="2286000"/>
            <a:ext cx="22479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endParaRPr lang="en-US" altLang="en-US" sz="1800">
              <a:latin typeface="Arial" panose="020B0604020202020204" pitchFamily="34" charset="0"/>
            </a:endParaRPr>
          </a:p>
        </p:txBody>
      </p:sp>
      <p:pic>
        <p:nvPicPr>
          <p:cNvPr id="40967" name="Picture 13" descr="Gray775"/>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4876800" y="165100"/>
            <a:ext cx="5791200" cy="233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75520732"/>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2" name="Diagram 11"/>
          <p:cNvGraphicFramePr/>
          <p:nvPr/>
        </p:nvGraphicFramePr>
        <p:xfrm>
          <a:off x="1676400" y="274638"/>
          <a:ext cx="8686800" cy="17827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3" name="Content Placeholder 12"/>
          <p:cNvGraphicFramePr>
            <a:graphicFrameLocks noGrp="1"/>
          </p:cNvGraphicFramePr>
          <p:nvPr>
            <p:ph idx="1"/>
          </p:nvPr>
        </p:nvGraphicFramePr>
        <p:xfrm>
          <a:off x="1676400" y="2209800"/>
          <a:ext cx="8686800" cy="45720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508976195"/>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Rectangle 2"/>
          <p:cNvSpPr>
            <a:spLocks noGrp="1"/>
          </p:cNvSpPr>
          <p:nvPr>
            <p:ph type="title"/>
          </p:nvPr>
        </p:nvSpPr>
        <p:spPr>
          <a:xfrm>
            <a:off x="1981200" y="274638"/>
            <a:ext cx="4038600" cy="1143000"/>
          </a:xfrm>
        </p:spPr>
        <p:txBody>
          <a:bodyPr/>
          <a:lstStyle/>
          <a:p>
            <a:pPr eaLnBrk="1" hangingPunct="1"/>
            <a:r>
              <a:rPr lang="en-US" altLang="en-US" sz="2400">
                <a:latin typeface="Times New Roman" panose="02020603050405020304" pitchFamily="18" charset="0"/>
              </a:rPr>
              <a:t>THIRD NERVE PALSY</a:t>
            </a:r>
          </a:p>
        </p:txBody>
      </p:sp>
      <p:pic>
        <p:nvPicPr>
          <p:cNvPr id="43011" name="Picture 6" descr="paraliza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473826" y="304801"/>
            <a:ext cx="3078163" cy="3451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2" name="Picture 7" descr="paraliza 3 nerv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72238" y="3886200"/>
            <a:ext cx="3200400" cy="2508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3013" name="Picture 5" descr="paraliza 3 nerva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17750" y="1752600"/>
            <a:ext cx="3365500" cy="47815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63469691"/>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nvGraphicFramePr>
        <p:xfrm>
          <a:off x="1752600" y="152400"/>
          <a:ext cx="8686800" cy="18288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graphicFrame>
        <p:nvGraphicFramePr>
          <p:cNvPr id="6" name="Content Placeholder 5"/>
          <p:cNvGraphicFramePr>
            <a:graphicFrameLocks noGrp="1"/>
          </p:cNvGraphicFramePr>
          <p:nvPr>
            <p:ph idx="1"/>
          </p:nvPr>
        </p:nvGraphicFramePr>
        <p:xfrm>
          <a:off x="1752600" y="1981200"/>
          <a:ext cx="8686800" cy="2819400"/>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pic>
        <p:nvPicPr>
          <p:cNvPr id="44036" name="Picture 5" descr="paraliza 3 nerva3"/>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6934200" y="4876801"/>
            <a:ext cx="2514600" cy="1852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44037" name="Object 7"/>
          <p:cNvGraphicFramePr>
            <a:graphicFrameLocks noChangeAspect="1"/>
          </p:cNvGraphicFramePr>
          <p:nvPr/>
        </p:nvGraphicFramePr>
        <p:xfrm>
          <a:off x="3048000" y="4876801"/>
          <a:ext cx="2438400" cy="1852613"/>
        </p:xfrm>
        <a:graphic>
          <a:graphicData uri="http://schemas.openxmlformats.org/presentationml/2006/ole">
            <mc:AlternateContent xmlns:mc="http://schemas.openxmlformats.org/markup-compatibility/2006">
              <mc:Choice xmlns:v="urn:schemas-microsoft-com:vml" Requires="v">
                <p:oleObj spid="_x0000_s1031" name="Image" r:id="rId14" imgW="8533333" imgH="6488889" progId="Photoshop.Image.9">
                  <p:embed/>
                </p:oleObj>
              </mc:Choice>
              <mc:Fallback>
                <p:oleObj name="Image" r:id="rId14" imgW="8533333" imgH="6488889" progId="Photoshop.Image.9">
                  <p:embed/>
                  <p:pic>
                    <p:nvPicPr>
                      <p:cNvPr id="44037" name="Object 7"/>
                      <p:cNvPicPr>
                        <a:picLocks noChangeAspect="1" noChangeArrowheads="1"/>
                      </p:cNvPicPr>
                      <p:nvPr/>
                    </p:nvPicPr>
                    <p:blipFill>
                      <a:blip r:embed="rId15">
                        <a:extLst>
                          <a:ext uri="{28A0092B-C50C-407E-A947-70E740481C1C}">
                            <a14:useLocalDpi xmlns:a14="http://schemas.microsoft.com/office/drawing/2010/main" val="0"/>
                          </a:ext>
                        </a:extLst>
                      </a:blip>
                      <a:srcRect/>
                      <a:stretch>
                        <a:fillRect/>
                      </a:stretch>
                    </p:blipFill>
                    <p:spPr bwMode="auto">
                      <a:xfrm>
                        <a:off x="3048000" y="4876801"/>
                        <a:ext cx="2438400" cy="18526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extLst>
      <p:ext uri="{BB962C8B-B14F-4D97-AF65-F5344CB8AC3E}">
        <p14:creationId xmlns:p14="http://schemas.microsoft.com/office/powerpoint/2010/main" val="1729407550"/>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058" name="Picture 1"/>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2152650" y="1371601"/>
            <a:ext cx="7886700" cy="5260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Diagram 5"/>
          <p:cNvGraphicFramePr/>
          <p:nvPr/>
        </p:nvGraphicFramePr>
        <p:xfrm>
          <a:off x="2152678" y="274638"/>
          <a:ext cx="7886644" cy="868362"/>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845153141"/>
      </p:ext>
    </p:extLst>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nvGraphicFramePr>
        <p:xfrm>
          <a:off x="1600200" y="152400"/>
          <a:ext cx="8991600" cy="1447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6083" name="Picture 20" descr="paralza 6 Bielscovski"/>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858000" y="4267201"/>
            <a:ext cx="3352800" cy="2511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15" name="Diagram 14"/>
          <p:cNvGraphicFramePr/>
          <p:nvPr/>
        </p:nvGraphicFramePr>
        <p:xfrm>
          <a:off x="1600200" y="1752600"/>
          <a:ext cx="8991600" cy="2362201"/>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graphicFrame>
        <p:nvGraphicFramePr>
          <p:cNvPr id="16" name="Diagram 15"/>
          <p:cNvGraphicFramePr/>
          <p:nvPr/>
        </p:nvGraphicFramePr>
        <p:xfrm>
          <a:off x="1981200" y="4495800"/>
          <a:ext cx="4648200" cy="1630362"/>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Tree>
    <p:extLst>
      <p:ext uri="{BB962C8B-B14F-4D97-AF65-F5344CB8AC3E}">
        <p14:creationId xmlns:p14="http://schemas.microsoft.com/office/powerpoint/2010/main" val="117149524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8131" name="Picture 4" descr="paraliza 4 nerva"/>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4600" y="1295400"/>
            <a:ext cx="3409950" cy="4699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2" name="Picture 6" descr="paraliza 4 nerva"/>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239000" y="1066800"/>
            <a:ext cx="2286000" cy="2438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8133" name="Picture 7" descr="Bielscowski test"/>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162800" y="3962400"/>
            <a:ext cx="2743200" cy="228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7" name="Diagram 6"/>
          <p:cNvGraphicFramePr/>
          <p:nvPr>
            <p:extLst/>
          </p:nvPr>
        </p:nvGraphicFramePr>
        <p:xfrm>
          <a:off x="637310" y="152400"/>
          <a:ext cx="5846618" cy="99060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spTree>
    <p:extLst>
      <p:ext uri="{BB962C8B-B14F-4D97-AF65-F5344CB8AC3E}">
        <p14:creationId xmlns:p14="http://schemas.microsoft.com/office/powerpoint/2010/main" val="387464797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extLst/>
          </p:nvPr>
        </p:nvGraphicFramePr>
        <p:xfrm>
          <a:off x="387928" y="274638"/>
          <a:ext cx="11236036" cy="9445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1" name="Diagram 10"/>
          <p:cNvGraphicFramePr/>
          <p:nvPr>
            <p:extLst/>
          </p:nvPr>
        </p:nvGraphicFramePr>
        <p:xfrm>
          <a:off x="387928" y="1371600"/>
          <a:ext cx="5999017" cy="2057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2" name="Content Placeholder 11"/>
          <p:cNvGraphicFramePr>
            <a:graphicFrameLocks noGrp="1"/>
          </p:cNvGraphicFramePr>
          <p:nvPr>
            <p:ph sz="half" idx="2"/>
            <p:extLst/>
          </p:nvPr>
        </p:nvGraphicFramePr>
        <p:xfrm>
          <a:off x="387929" y="2960232"/>
          <a:ext cx="5999016" cy="3592967"/>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14" name="Content Placeholder 13"/>
          <p:cNvGraphicFramePr>
            <a:graphicFrameLocks noGrp="1"/>
          </p:cNvGraphicFramePr>
          <p:nvPr>
            <p:ph sz="quarter" idx="4"/>
            <p:extLst/>
          </p:nvPr>
        </p:nvGraphicFramePr>
        <p:xfrm>
          <a:off x="6823365" y="4701267"/>
          <a:ext cx="4800599" cy="1851933"/>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pic>
        <p:nvPicPr>
          <p:cNvPr id="6150" name="Picture 11" descr="bulbomotori1"/>
          <p:cNvPicPr>
            <a:picLocks noChangeAspect="1" noChangeArrowheads="1"/>
          </p:cNvPicPr>
          <p:nvPr/>
        </p:nvPicPr>
        <p:blipFill>
          <a:blip r:embed="rId22">
            <a:extLst>
              <a:ext uri="{28A0092B-C50C-407E-A947-70E740481C1C}">
                <a14:useLocalDpi xmlns:a14="http://schemas.microsoft.com/office/drawing/2010/main" val="0"/>
              </a:ext>
            </a:extLst>
          </a:blip>
          <a:srcRect/>
          <a:stretch>
            <a:fillRect/>
          </a:stretch>
        </p:blipFill>
        <p:spPr bwMode="auto">
          <a:xfrm>
            <a:off x="7367155" y="1371600"/>
            <a:ext cx="3713018" cy="31772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0829761"/>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2362200" y="152400"/>
          <a:ext cx="7465592" cy="990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9155" name="Picture 3"/>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362201" y="1524000"/>
            <a:ext cx="7466013" cy="4979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69658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nvGraphicFramePr>
        <p:xfrm>
          <a:off x="1752600" y="228600"/>
          <a:ext cx="8686800" cy="36877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0179" name="Picture 4" descr="paraliza 6nerva"/>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276600" y="3657600"/>
            <a:ext cx="2413000" cy="289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0" name="Picture 5" descr="paraliza 6 nerva"/>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362700" y="3463926"/>
            <a:ext cx="2895600" cy="21320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181" name="Picture 6" descr="paraliza 6"/>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362700" y="5534025"/>
            <a:ext cx="2895600" cy="11493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61614598"/>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nvGraphicFramePr>
        <p:xfrm>
          <a:off x="2514600" y="228600"/>
          <a:ext cx="7620000" cy="838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1203" name="Picture 5"/>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2514600" y="1447801"/>
            <a:ext cx="7620000" cy="50831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2587425"/>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4" name="Diagram 13"/>
          <p:cNvGraphicFramePr/>
          <p:nvPr/>
        </p:nvGraphicFramePr>
        <p:xfrm>
          <a:off x="1828800" y="152400"/>
          <a:ext cx="8686800" cy="12192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5" name="Content Placeholder 14"/>
          <p:cNvGraphicFramePr>
            <a:graphicFrameLocks noGrp="1"/>
          </p:cNvGraphicFramePr>
          <p:nvPr>
            <p:ph sz="half" idx="4294967295"/>
            <p:extLst>
              <p:ext uri="{D42A27DB-BD31-4B8C-83A1-F6EECF244321}">
                <p14:modId xmlns:p14="http://schemas.microsoft.com/office/powerpoint/2010/main" val="4216375657"/>
              </p:ext>
            </p:extLst>
          </p:nvPr>
        </p:nvGraphicFramePr>
        <p:xfrm>
          <a:off x="1828800" y="1447800"/>
          <a:ext cx="8686800" cy="5029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875909082"/>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408709" y="185016"/>
          <a:ext cx="11526982" cy="3181639"/>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1"/>
            <p:extLst/>
          </p:nvPr>
        </p:nvGraphicFramePr>
        <p:xfrm>
          <a:off x="408709" y="3366655"/>
          <a:ext cx="5611091" cy="3311236"/>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7" name="Content Placeholder 5"/>
          <p:cNvGraphicFramePr>
            <a:graphicFrameLocks noGrp="1"/>
          </p:cNvGraphicFramePr>
          <p:nvPr>
            <p:ph sz="half" idx="1"/>
            <p:extLst/>
          </p:nvPr>
        </p:nvGraphicFramePr>
        <p:xfrm>
          <a:off x="6172200" y="3366655"/>
          <a:ext cx="5611091" cy="331123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363336407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6425878" y="420543"/>
          <a:ext cx="519282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Picture 4"/>
          <p:cNvPicPr>
            <a:picLocks noChangeAspect="1"/>
          </p:cNvPicPr>
          <p:nvPr/>
        </p:nvPicPr>
        <p:blipFill>
          <a:blip r:embed="rId7"/>
          <a:stretch>
            <a:fillRect/>
          </a:stretch>
        </p:blipFill>
        <p:spPr>
          <a:xfrm>
            <a:off x="6425878" y="2798779"/>
            <a:ext cx="5024904" cy="2247467"/>
          </a:xfrm>
          <a:prstGeom prst="rect">
            <a:avLst/>
          </a:prstGeom>
        </p:spPr>
      </p:pic>
      <p:pic>
        <p:nvPicPr>
          <p:cNvPr id="6" name="Picture 5"/>
          <p:cNvPicPr>
            <a:picLocks noChangeAspect="1"/>
          </p:cNvPicPr>
          <p:nvPr/>
        </p:nvPicPr>
        <p:blipFill>
          <a:blip r:embed="rId8"/>
          <a:stretch>
            <a:fillRect/>
          </a:stretch>
        </p:blipFill>
        <p:spPr>
          <a:xfrm>
            <a:off x="678927" y="2798779"/>
            <a:ext cx="5192820" cy="2468979"/>
          </a:xfrm>
          <a:prstGeom prst="rect">
            <a:avLst/>
          </a:prstGeom>
        </p:spPr>
      </p:pic>
      <p:graphicFrame>
        <p:nvGraphicFramePr>
          <p:cNvPr id="8" name="Diagram 7"/>
          <p:cNvGraphicFramePr/>
          <p:nvPr>
            <p:extLst/>
          </p:nvPr>
        </p:nvGraphicFramePr>
        <p:xfrm>
          <a:off x="678927" y="420543"/>
          <a:ext cx="5192820" cy="1325563"/>
        </p:xfrm>
        <a:graphic>
          <a:graphicData uri="http://schemas.openxmlformats.org/drawingml/2006/diagram">
            <dgm:relIds xmlns:dgm="http://schemas.openxmlformats.org/drawingml/2006/diagram" xmlns:r="http://schemas.openxmlformats.org/officeDocument/2006/relationships" r:dm="rId9" r:lo="rId10" r:qs="rId11" r:cs="rId12"/>
          </a:graphicData>
        </a:graphic>
      </p:graphicFrame>
    </p:spTree>
    <p:extLst>
      <p:ext uri="{BB962C8B-B14F-4D97-AF65-F5344CB8AC3E}">
        <p14:creationId xmlns:p14="http://schemas.microsoft.com/office/powerpoint/2010/main" val="2648762811"/>
      </p:ext>
    </p:extLst>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180109" y="263237"/>
          <a:ext cx="11914907" cy="105294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6" name="Content Placeholder 5"/>
          <p:cNvGraphicFramePr>
            <a:graphicFrameLocks noGrp="1"/>
          </p:cNvGraphicFramePr>
          <p:nvPr>
            <p:ph sz="half" idx="1"/>
            <p:extLst/>
          </p:nvPr>
        </p:nvGraphicFramePr>
        <p:xfrm>
          <a:off x="180109" y="1427016"/>
          <a:ext cx="11914908" cy="523701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2516521745"/>
      </p:ext>
    </p:extLst>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471055" y="365126"/>
          <a:ext cx="11194472" cy="103418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6" name="Picture 5"/>
          <p:cNvPicPr>
            <a:picLocks noChangeAspect="1"/>
          </p:cNvPicPr>
          <p:nvPr/>
        </p:nvPicPr>
        <p:blipFill>
          <a:blip r:embed="rId7"/>
          <a:stretch>
            <a:fillRect/>
          </a:stretch>
        </p:blipFill>
        <p:spPr>
          <a:xfrm>
            <a:off x="1399309" y="1695680"/>
            <a:ext cx="3061855" cy="4611228"/>
          </a:xfrm>
          <a:prstGeom prst="rect">
            <a:avLst/>
          </a:prstGeom>
        </p:spPr>
      </p:pic>
      <p:pic>
        <p:nvPicPr>
          <p:cNvPr id="2" name="Picture 1"/>
          <p:cNvPicPr>
            <a:picLocks noChangeAspect="1"/>
          </p:cNvPicPr>
          <p:nvPr/>
        </p:nvPicPr>
        <p:blipFill>
          <a:blip r:embed="rId8"/>
          <a:stretch>
            <a:fillRect/>
          </a:stretch>
        </p:blipFill>
        <p:spPr>
          <a:xfrm>
            <a:off x="5076624" y="2036619"/>
            <a:ext cx="6588903" cy="3796145"/>
          </a:xfrm>
          <a:prstGeom prst="rect">
            <a:avLst/>
          </a:prstGeom>
        </p:spPr>
      </p:pic>
    </p:spTree>
    <p:extLst>
      <p:ext uri="{BB962C8B-B14F-4D97-AF65-F5344CB8AC3E}">
        <p14:creationId xmlns:p14="http://schemas.microsoft.com/office/powerpoint/2010/main" val="1621320260"/>
      </p:ext>
    </p:extLst>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ext uri="{D42A27DB-BD31-4B8C-83A1-F6EECF244321}">
                <p14:modId xmlns:p14="http://schemas.microsoft.com/office/powerpoint/2010/main" val="1008213910"/>
              </p:ext>
            </p:extLst>
          </p:nvPr>
        </p:nvGraphicFramePr>
        <p:xfrm>
          <a:off x="193964" y="365124"/>
          <a:ext cx="11804071" cy="613265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604819220"/>
      </p:ext>
    </p:extLst>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595745" y="249382"/>
          <a:ext cx="10917381" cy="10668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4" name="Content Placeholder 3"/>
          <p:cNvPicPr>
            <a:picLocks noGrp="1" noChangeAspect="1"/>
          </p:cNvPicPr>
          <p:nvPr>
            <p:ph idx="1"/>
          </p:nvPr>
        </p:nvPicPr>
        <p:blipFill>
          <a:blip r:embed="rId7"/>
          <a:stretch>
            <a:fillRect/>
          </a:stretch>
        </p:blipFill>
        <p:spPr>
          <a:xfrm>
            <a:off x="2355273" y="1438202"/>
            <a:ext cx="7226397" cy="5419798"/>
          </a:xfrm>
          <a:prstGeom prst="rect">
            <a:avLst/>
          </a:prstGeom>
        </p:spPr>
      </p:pic>
    </p:spTree>
    <p:extLst>
      <p:ext uri="{BB962C8B-B14F-4D97-AF65-F5344CB8AC3E}">
        <p14:creationId xmlns:p14="http://schemas.microsoft.com/office/powerpoint/2010/main" val="136978136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extLst/>
          </p:nvPr>
        </p:nvGraphicFramePr>
        <p:xfrm>
          <a:off x="235527" y="274638"/>
          <a:ext cx="11776364" cy="9445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Content Placeholder 7"/>
          <p:cNvGraphicFramePr>
            <a:graphicFrameLocks noGrp="1"/>
          </p:cNvGraphicFramePr>
          <p:nvPr>
            <p:ph sz="half" idx="2"/>
            <p:extLst>
              <p:ext uri="{D42A27DB-BD31-4B8C-83A1-F6EECF244321}">
                <p14:modId xmlns:p14="http://schemas.microsoft.com/office/powerpoint/2010/main" val="565790334"/>
              </p:ext>
            </p:extLst>
          </p:nvPr>
        </p:nvGraphicFramePr>
        <p:xfrm>
          <a:off x="235526" y="1399309"/>
          <a:ext cx="8437419" cy="523009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8197" name="Picture 6" descr="ose rotacij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8873837" y="1399309"/>
            <a:ext cx="2819400" cy="276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198" name="Picture 7" descr="ose rotacije 2"/>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9085118" y="4340081"/>
            <a:ext cx="2396837" cy="23227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06578199"/>
      </p:ext>
    </p:extLst>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207817" y="365124"/>
          <a:ext cx="11845637" cy="1920876"/>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9" name="Content Placeholder 8"/>
          <p:cNvGraphicFramePr>
            <a:graphicFrameLocks noGrp="1"/>
          </p:cNvGraphicFramePr>
          <p:nvPr>
            <p:ph sz="half" idx="2"/>
            <p:extLst/>
          </p:nvPr>
        </p:nvGraphicFramePr>
        <p:xfrm>
          <a:off x="207817" y="2199191"/>
          <a:ext cx="6151782" cy="399010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pic>
        <p:nvPicPr>
          <p:cNvPr id="8" name="Picture 7"/>
          <p:cNvPicPr>
            <a:picLocks noChangeAspect="1"/>
          </p:cNvPicPr>
          <p:nvPr/>
        </p:nvPicPr>
        <p:blipFill>
          <a:blip r:embed="rId12"/>
          <a:stretch>
            <a:fillRect/>
          </a:stretch>
        </p:blipFill>
        <p:spPr>
          <a:xfrm>
            <a:off x="6650182" y="2493818"/>
            <a:ext cx="5292800" cy="3400856"/>
          </a:xfrm>
          <a:prstGeom prst="rect">
            <a:avLst/>
          </a:prstGeom>
        </p:spPr>
      </p:pic>
    </p:spTree>
    <p:extLst>
      <p:ext uri="{BB962C8B-B14F-4D97-AF65-F5344CB8AC3E}">
        <p14:creationId xmlns:p14="http://schemas.microsoft.com/office/powerpoint/2010/main" val="1584437904"/>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Diagram 1"/>
          <p:cNvGraphicFramePr/>
          <p:nvPr>
            <p:extLst/>
          </p:nvPr>
        </p:nvGraphicFramePr>
        <p:xfrm>
          <a:off x="1482436" y="0"/>
          <a:ext cx="9144000" cy="238760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3" name="Picture 2"/>
          <p:cNvPicPr>
            <a:picLocks noChangeAspect="1"/>
          </p:cNvPicPr>
          <p:nvPr/>
        </p:nvPicPr>
        <p:blipFill>
          <a:blip r:embed="rId7"/>
          <a:stretch>
            <a:fillRect/>
          </a:stretch>
        </p:blipFill>
        <p:spPr>
          <a:xfrm>
            <a:off x="637311" y="2387600"/>
            <a:ext cx="6500812" cy="4271292"/>
          </a:xfrm>
          <a:prstGeom prst="rect">
            <a:avLst/>
          </a:prstGeom>
        </p:spPr>
      </p:pic>
      <p:pic>
        <p:nvPicPr>
          <p:cNvPr id="4" name="Picture 3"/>
          <p:cNvPicPr>
            <a:picLocks noChangeAspect="1"/>
          </p:cNvPicPr>
          <p:nvPr/>
        </p:nvPicPr>
        <p:blipFill>
          <a:blip r:embed="rId8"/>
          <a:stretch>
            <a:fillRect/>
          </a:stretch>
        </p:blipFill>
        <p:spPr>
          <a:xfrm>
            <a:off x="5430127" y="2387600"/>
            <a:ext cx="5099328" cy="3873907"/>
          </a:xfrm>
          <a:prstGeom prst="rect">
            <a:avLst/>
          </a:prstGeom>
        </p:spPr>
      </p:pic>
    </p:spTree>
    <p:extLst>
      <p:ext uri="{BB962C8B-B14F-4D97-AF65-F5344CB8AC3E}">
        <p14:creationId xmlns:p14="http://schemas.microsoft.com/office/powerpoint/2010/main" val="3779707384"/>
      </p:ext>
    </p:extLst>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63236" y="365126"/>
          <a:ext cx="11790219" cy="126971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p:cNvGraphicFramePr>
            <a:graphicFrameLocks noGrp="1"/>
          </p:cNvGraphicFramePr>
          <p:nvPr>
            <p:ph idx="1"/>
            <p:extLst/>
          </p:nvPr>
        </p:nvGraphicFramePr>
        <p:xfrm>
          <a:off x="360217" y="1825626"/>
          <a:ext cx="11596255" cy="133321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6" name="Content Placeholder 4"/>
          <p:cNvGraphicFramePr>
            <a:graphicFrameLocks/>
          </p:cNvGraphicFramePr>
          <p:nvPr>
            <p:extLst/>
          </p:nvPr>
        </p:nvGraphicFramePr>
        <p:xfrm>
          <a:off x="360217" y="3571298"/>
          <a:ext cx="11596255" cy="3023466"/>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919799383"/>
      </p:ext>
    </p:extLst>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ext uri="{D42A27DB-BD31-4B8C-83A1-F6EECF244321}">
                <p14:modId xmlns:p14="http://schemas.microsoft.com/office/powerpoint/2010/main" val="2312749731"/>
              </p:ext>
            </p:extLst>
          </p:nvPr>
        </p:nvGraphicFramePr>
        <p:xfrm>
          <a:off x="228601" y="365126"/>
          <a:ext cx="11644312" cy="62785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820567380"/>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9154" name="Picture 2" descr="normalokngif"/>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2123209" y="1067234"/>
            <a:ext cx="3733800" cy="3262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5" name="Picture 3" descr="verticaloknrealgif"/>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a:off x="1475509" y="4037299"/>
            <a:ext cx="5029200" cy="2524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6" name="Picture 4" descr="Optokinetic%20Drum"/>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7378957" y="1171401"/>
            <a:ext cx="4070639" cy="2721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157" name="Picture 5" descr="optonysta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348167" y="3893126"/>
            <a:ext cx="2132220" cy="28124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6" name="Diagram 5"/>
          <p:cNvGraphicFramePr/>
          <p:nvPr>
            <p:extLst/>
          </p:nvPr>
        </p:nvGraphicFramePr>
        <p:xfrm>
          <a:off x="221673" y="365125"/>
          <a:ext cx="11817927" cy="702109"/>
        </p:xfrm>
        <a:graphic>
          <a:graphicData uri="http://schemas.openxmlformats.org/drawingml/2006/diagram">
            <dgm:relIds xmlns:dgm="http://schemas.openxmlformats.org/drawingml/2006/diagram" xmlns:r="http://schemas.openxmlformats.org/officeDocument/2006/relationships" r:dm="rId6" r:lo="rId7" r:qs="rId8" r:cs="rId9"/>
          </a:graphicData>
        </a:graphic>
      </p:graphicFrame>
    </p:spTree>
    <p:extLst>
      <p:ext uri="{BB962C8B-B14F-4D97-AF65-F5344CB8AC3E}">
        <p14:creationId xmlns:p14="http://schemas.microsoft.com/office/powerpoint/2010/main" val="286204835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02" name="Picture 2" descr="human_factors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49613" y="3338945"/>
            <a:ext cx="5222645" cy="29371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3" name="Picture 3" descr="human_factors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172200" y="152400"/>
            <a:ext cx="2286000"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204" name="Picture 4" descr="ANd9GcSzBvTviiIMShRqQjKoVRR78WxrDCWY-cF2WIC9Uk2srfv2A8Yh2Q"/>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288434" y="152400"/>
            <a:ext cx="2530475" cy="30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5" name="Diagram 4"/>
          <p:cNvGraphicFramePr/>
          <p:nvPr>
            <p:extLst/>
          </p:nvPr>
        </p:nvGraphicFramePr>
        <p:xfrm>
          <a:off x="8811491" y="1274617"/>
          <a:ext cx="2909454" cy="1094510"/>
        </p:xfrm>
        <a:graphic>
          <a:graphicData uri="http://schemas.openxmlformats.org/drawingml/2006/diagram">
            <dgm:relIds xmlns:dgm="http://schemas.openxmlformats.org/drawingml/2006/diagram" xmlns:r="http://schemas.openxmlformats.org/officeDocument/2006/relationships" r:dm="rId5" r:lo="rId6" r:qs="rId7" r:cs="rId8"/>
          </a:graphicData>
        </a:graphic>
      </p:graphicFrame>
      <p:graphicFrame>
        <p:nvGraphicFramePr>
          <p:cNvPr id="6" name="Diagram 5"/>
          <p:cNvGraphicFramePr/>
          <p:nvPr>
            <p:extLst/>
          </p:nvPr>
        </p:nvGraphicFramePr>
        <p:xfrm>
          <a:off x="8922328" y="3990108"/>
          <a:ext cx="2909454" cy="1094510"/>
        </p:xfrm>
        <a:graphic>
          <a:graphicData uri="http://schemas.openxmlformats.org/drawingml/2006/diagram">
            <dgm:relIds xmlns:dgm="http://schemas.openxmlformats.org/drawingml/2006/diagram" xmlns:r="http://schemas.openxmlformats.org/officeDocument/2006/relationships" r:dm="rId10" r:lo="rId11" r:qs="rId12" r:cs="rId13"/>
          </a:graphicData>
        </a:graphic>
      </p:graphicFrame>
    </p:spTree>
    <p:extLst>
      <p:ext uri="{BB962C8B-B14F-4D97-AF65-F5344CB8AC3E}">
        <p14:creationId xmlns:p14="http://schemas.microsoft.com/office/powerpoint/2010/main" val="4121557895"/>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221673" y="365126"/>
          <a:ext cx="11693235" cy="6878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5" name="Content Placeholder 4"/>
          <p:cNvGraphicFramePr>
            <a:graphicFrameLocks noGrp="1"/>
          </p:cNvGraphicFramePr>
          <p:nvPr>
            <p:ph idx="1"/>
            <p:extLst/>
          </p:nvPr>
        </p:nvGraphicFramePr>
        <p:xfrm>
          <a:off x="221673" y="1177637"/>
          <a:ext cx="11693235" cy="54864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spTree>
    <p:extLst>
      <p:ext uri="{BB962C8B-B14F-4D97-AF65-F5344CB8AC3E}">
        <p14:creationId xmlns:p14="http://schemas.microsoft.com/office/powerpoint/2010/main" val="4029219888"/>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Diagram 3"/>
          <p:cNvGraphicFramePr/>
          <p:nvPr>
            <p:extLst/>
          </p:nvPr>
        </p:nvGraphicFramePr>
        <p:xfrm>
          <a:off x="857249" y="365126"/>
          <a:ext cx="10715625" cy="62071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2704497586"/>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 name="Diagram 2"/>
          <p:cNvGraphicFramePr/>
          <p:nvPr/>
        </p:nvGraphicFramePr>
        <p:xfrm>
          <a:off x="838200" y="365125"/>
          <a:ext cx="10515600" cy="13255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pic>
        <p:nvPicPr>
          <p:cNvPr id="5" name="Content Placeholder 4"/>
          <p:cNvPicPr>
            <a:picLocks noGrp="1" noChangeAspect="1"/>
          </p:cNvPicPr>
          <p:nvPr>
            <p:ph sz="half" idx="1"/>
          </p:nvPr>
        </p:nvPicPr>
        <p:blipFill>
          <a:blip r:embed="rId7"/>
          <a:stretch>
            <a:fillRect/>
          </a:stretch>
        </p:blipFill>
        <p:spPr>
          <a:xfrm>
            <a:off x="6400799" y="2244435"/>
            <a:ext cx="5263295" cy="3505201"/>
          </a:xfrm>
          <a:prstGeom prst="rect">
            <a:avLst/>
          </a:prstGeom>
        </p:spPr>
      </p:pic>
      <p:pic>
        <p:nvPicPr>
          <p:cNvPr id="6" name="Picture 5"/>
          <p:cNvPicPr>
            <a:picLocks noChangeAspect="1"/>
          </p:cNvPicPr>
          <p:nvPr/>
        </p:nvPicPr>
        <p:blipFill>
          <a:blip r:embed="rId8"/>
          <a:stretch>
            <a:fillRect/>
          </a:stretch>
        </p:blipFill>
        <p:spPr>
          <a:xfrm>
            <a:off x="645515" y="2244435"/>
            <a:ext cx="5325794" cy="3821257"/>
          </a:xfrm>
          <a:prstGeom prst="rect">
            <a:avLst/>
          </a:prstGeom>
        </p:spPr>
      </p:pic>
    </p:spTree>
    <p:extLst>
      <p:ext uri="{BB962C8B-B14F-4D97-AF65-F5344CB8AC3E}">
        <p14:creationId xmlns:p14="http://schemas.microsoft.com/office/powerpoint/2010/main" val="340991923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nvGraphicFramePr>
        <p:xfrm>
          <a:off x="235527" y="274637"/>
          <a:ext cx="11388437" cy="1630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3" name="Diagram 12"/>
          <p:cNvGraphicFramePr/>
          <p:nvPr>
            <p:extLst/>
          </p:nvPr>
        </p:nvGraphicFramePr>
        <p:xfrm>
          <a:off x="235527" y="4516582"/>
          <a:ext cx="5454938" cy="2049681"/>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4" name="Content Placeholder 13"/>
          <p:cNvGraphicFramePr>
            <a:graphicFrameLocks noGrp="1"/>
          </p:cNvGraphicFramePr>
          <p:nvPr>
            <p:ph sz="quarter" idx="4"/>
            <p:extLst/>
          </p:nvPr>
        </p:nvGraphicFramePr>
        <p:xfrm>
          <a:off x="5860473" y="4516582"/>
          <a:ext cx="5763491" cy="2233255"/>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graphicFrame>
        <p:nvGraphicFramePr>
          <p:cNvPr id="3" name="Content Placeholder 2"/>
          <p:cNvGraphicFramePr>
            <a:graphicFrameLocks noGrp="1"/>
          </p:cNvGraphicFramePr>
          <p:nvPr>
            <p:ph sz="half" idx="2"/>
            <p:extLst/>
          </p:nvPr>
        </p:nvGraphicFramePr>
        <p:xfrm>
          <a:off x="384102" y="2456152"/>
          <a:ext cx="11239862" cy="1748270"/>
        </p:xfrm>
        <a:graphic>
          <a:graphicData uri="http://schemas.openxmlformats.org/drawingml/2006/diagram">
            <dgm:relIds xmlns:dgm="http://schemas.openxmlformats.org/drawingml/2006/diagram" xmlns:r="http://schemas.openxmlformats.org/officeDocument/2006/relationships" r:dm="rId17" r:lo="rId18" r:qs="rId19" r:cs="rId20"/>
          </a:graphicData>
        </a:graphic>
      </p:graphicFrame>
    </p:spTree>
    <p:extLst>
      <p:ext uri="{BB962C8B-B14F-4D97-AF65-F5344CB8AC3E}">
        <p14:creationId xmlns:p14="http://schemas.microsoft.com/office/powerpoint/2010/main" val="1699912579"/>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0" name="Diagram 9"/>
          <p:cNvGraphicFramePr/>
          <p:nvPr>
            <p:extLst/>
          </p:nvPr>
        </p:nvGraphicFramePr>
        <p:xfrm>
          <a:off x="235527" y="274637"/>
          <a:ext cx="11388437" cy="163036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12" name="Content Placeholder 11"/>
          <p:cNvGraphicFramePr>
            <a:graphicFrameLocks noGrp="1"/>
          </p:cNvGraphicFramePr>
          <p:nvPr>
            <p:ph sz="half" idx="2"/>
            <p:extLst/>
          </p:nvPr>
        </p:nvGraphicFramePr>
        <p:xfrm>
          <a:off x="235528" y="2034887"/>
          <a:ext cx="11388436" cy="2590800"/>
        </p:xfrm>
        <a:graphic>
          <a:graphicData uri="http://schemas.openxmlformats.org/drawingml/2006/table">
            <a:tbl>
              <a:tblPr firstRow="1" bandRow="1">
                <a:tableStyleId>{5C22544A-7EE6-4342-B048-85BDC9FD1C3A}</a:tableStyleId>
              </a:tblPr>
              <a:tblGrid>
                <a:gridCol w="2847109">
                  <a:extLst>
                    <a:ext uri="{9D8B030D-6E8A-4147-A177-3AD203B41FA5}">
                      <a16:colId xmlns:a16="http://schemas.microsoft.com/office/drawing/2014/main" val="20000"/>
                    </a:ext>
                  </a:extLst>
                </a:gridCol>
                <a:gridCol w="2847109">
                  <a:extLst>
                    <a:ext uri="{9D8B030D-6E8A-4147-A177-3AD203B41FA5}">
                      <a16:colId xmlns:a16="http://schemas.microsoft.com/office/drawing/2014/main" val="20001"/>
                    </a:ext>
                  </a:extLst>
                </a:gridCol>
                <a:gridCol w="2847109">
                  <a:extLst>
                    <a:ext uri="{9D8B030D-6E8A-4147-A177-3AD203B41FA5}">
                      <a16:colId xmlns:a16="http://schemas.microsoft.com/office/drawing/2014/main" val="20002"/>
                    </a:ext>
                  </a:extLst>
                </a:gridCol>
                <a:gridCol w="2847109">
                  <a:extLst>
                    <a:ext uri="{9D8B030D-6E8A-4147-A177-3AD203B41FA5}">
                      <a16:colId xmlns:a16="http://schemas.microsoft.com/office/drawing/2014/main" val="20003"/>
                    </a:ext>
                  </a:extLst>
                </a:gridCol>
              </a:tblGrid>
              <a:tr h="283509">
                <a:tc>
                  <a:txBody>
                    <a:bodyPr/>
                    <a:lstStyle/>
                    <a:p>
                      <a:pPr algn="ctr"/>
                      <a:r>
                        <a:rPr lang="sr-Cyrl-CS" sz="1600" b="0" dirty="0" smtClean="0">
                          <a:latin typeface="Times New Roman" pitchFamily="18" charset="0"/>
                          <a:cs typeface="Times New Roman" pitchFamily="18" charset="0"/>
                        </a:rPr>
                        <a:t>М</a:t>
                      </a:r>
                      <a:r>
                        <a:rPr lang="en-US" sz="1600" b="0" dirty="0" smtClean="0">
                          <a:latin typeface="Times New Roman" pitchFamily="18" charset="0"/>
                          <a:cs typeface="Times New Roman" pitchFamily="18" charset="0"/>
                        </a:rPr>
                        <a:t>USCLE</a:t>
                      </a:r>
                      <a:endParaRPr lang="en-US" sz="1600" b="0" dirty="0">
                        <a:latin typeface="Times New Roman" pitchFamily="18" charset="0"/>
                        <a:cs typeface="Times New Roman" pitchFamily="18" charset="0"/>
                      </a:endParaRPr>
                    </a:p>
                  </a:txBody>
                  <a:tcPr/>
                </a:tc>
                <a:tc>
                  <a:txBody>
                    <a:bodyPr/>
                    <a:lstStyle/>
                    <a:p>
                      <a:pPr algn="ctr"/>
                      <a:r>
                        <a:rPr lang="en-US" sz="1600" dirty="0" smtClean="0">
                          <a:latin typeface="Times New Roman" pitchFamily="18" charset="0"/>
                          <a:cs typeface="Times New Roman" pitchFamily="18" charset="0"/>
                        </a:rPr>
                        <a:t>PRIMARY</a:t>
                      </a:r>
                      <a:r>
                        <a:rPr lang="en-US" sz="1600" baseline="0" dirty="0" smtClean="0">
                          <a:latin typeface="Times New Roman" pitchFamily="18" charset="0"/>
                          <a:cs typeface="Times New Roman" pitchFamily="18" charset="0"/>
                        </a:rPr>
                        <a:t>  function</a:t>
                      </a:r>
                      <a:endParaRPr lang="en-US" sz="1600" dirty="0">
                        <a:latin typeface="Times New Roman" pitchFamily="18" charset="0"/>
                        <a:cs typeface="Times New Roman" pitchFamily="18" charset="0"/>
                      </a:endParaRPr>
                    </a:p>
                  </a:txBody>
                  <a:tcPr/>
                </a:tc>
                <a:tc>
                  <a:txBody>
                    <a:bodyPr/>
                    <a:lstStyle/>
                    <a:p>
                      <a:pPr algn="ctr"/>
                      <a:r>
                        <a:rPr lang="en-US" sz="1600" dirty="0" smtClean="0">
                          <a:latin typeface="Times New Roman" pitchFamily="18" charset="0"/>
                          <a:cs typeface="Times New Roman" pitchFamily="18" charset="0"/>
                        </a:rPr>
                        <a:t>SECONDARY</a:t>
                      </a:r>
                      <a:r>
                        <a:rPr lang="en-US" sz="1600" baseline="0" dirty="0" smtClean="0">
                          <a:latin typeface="Times New Roman" pitchFamily="18" charset="0"/>
                          <a:cs typeface="Times New Roman" pitchFamily="18" charset="0"/>
                        </a:rPr>
                        <a:t>  function</a:t>
                      </a:r>
                      <a:endParaRPr lang="en-US" sz="1600" dirty="0">
                        <a:latin typeface="Times New Roman" pitchFamily="18" charset="0"/>
                        <a:cs typeface="Times New Roman" pitchFamily="18" charset="0"/>
                      </a:endParaRPr>
                    </a:p>
                  </a:txBody>
                  <a:tcPr/>
                </a:tc>
                <a:tc>
                  <a:txBody>
                    <a:bodyPr/>
                    <a:lstStyle/>
                    <a:p>
                      <a:pPr algn="ctr"/>
                      <a:r>
                        <a:rPr lang="en-US" sz="1600" dirty="0" smtClean="0">
                          <a:latin typeface="Times New Roman" pitchFamily="18" charset="0"/>
                          <a:cs typeface="Times New Roman" pitchFamily="18" charset="0"/>
                        </a:rPr>
                        <a:t>TERTIARY function</a:t>
                      </a:r>
                      <a:endParaRPr lang="en-US" sz="1600" dirty="0">
                        <a:latin typeface="Times New Roman" pitchFamily="18" charset="0"/>
                        <a:cs typeface="Times New Roman" pitchFamily="18" charset="0"/>
                      </a:endParaRPr>
                    </a:p>
                  </a:txBody>
                  <a:tcPr/>
                </a:tc>
                <a:extLst>
                  <a:ext uri="{0D108BD9-81ED-4DB2-BD59-A6C34878D82A}">
                    <a16:rowId xmlns:a16="http://schemas.microsoft.com/office/drawing/2014/main" val="10000"/>
                  </a:ext>
                </a:extLst>
              </a:tr>
              <a:tr h="283509">
                <a:tc>
                  <a:txBody>
                    <a:bodyPr/>
                    <a:lstStyle/>
                    <a:p>
                      <a:pPr algn="ctr"/>
                      <a:r>
                        <a:rPr lang="en-US" sz="1600" dirty="0" smtClean="0">
                          <a:latin typeface="Times New Roman" pitchFamily="18" charset="0"/>
                          <a:cs typeface="Times New Roman" pitchFamily="18" charset="0"/>
                        </a:rPr>
                        <a:t>MEDIAL</a:t>
                      </a:r>
                      <a:r>
                        <a:rPr lang="en-US" sz="1600" baseline="0" dirty="0" smtClean="0">
                          <a:latin typeface="Times New Roman" pitchFamily="18" charset="0"/>
                          <a:cs typeface="Times New Roman" pitchFamily="18" charset="0"/>
                        </a:rPr>
                        <a:t> </a:t>
                      </a:r>
                      <a:r>
                        <a:rPr lang="en-US" sz="1600" dirty="0" smtClean="0">
                          <a:latin typeface="Times New Roman" pitchFamily="18" charset="0"/>
                          <a:cs typeface="Times New Roman" pitchFamily="18" charset="0"/>
                        </a:rPr>
                        <a:t>RECTI </a:t>
                      </a:r>
                    </a:p>
                  </a:txBody>
                  <a:tcPr/>
                </a:tc>
                <a:tc>
                  <a:txBody>
                    <a:bodyPr/>
                    <a:lstStyle/>
                    <a:p>
                      <a:r>
                        <a:rPr lang="en-US" sz="1600" dirty="0" smtClean="0">
                          <a:latin typeface="Times New Roman" pitchFamily="18" charset="0"/>
                          <a:cs typeface="Times New Roman" pitchFamily="18" charset="0"/>
                        </a:rPr>
                        <a:t>Adduction</a:t>
                      </a:r>
                    </a:p>
                  </a:txBody>
                  <a:tcPr/>
                </a:tc>
                <a:tc>
                  <a:txBody>
                    <a:bodyPr/>
                    <a:lstStyle/>
                    <a:p>
                      <a:endParaRPr lang="en-US" sz="1400">
                        <a:latin typeface="Times New Roman" pitchFamily="18" charset="0"/>
                        <a:cs typeface="Times New Roman" pitchFamily="18" charset="0"/>
                      </a:endParaRPr>
                    </a:p>
                  </a:txBody>
                  <a:tcPr/>
                </a:tc>
                <a:tc>
                  <a:txBody>
                    <a:bodyPr/>
                    <a:lstStyle/>
                    <a:p>
                      <a:endParaRPr lang="en-US" sz="1400">
                        <a:latin typeface="Times New Roman" pitchFamily="18" charset="0"/>
                        <a:cs typeface="Times New Roman" pitchFamily="18" charset="0"/>
                      </a:endParaRPr>
                    </a:p>
                  </a:txBody>
                  <a:tcPr/>
                </a:tc>
                <a:extLst>
                  <a:ext uri="{0D108BD9-81ED-4DB2-BD59-A6C34878D82A}">
                    <a16:rowId xmlns:a16="http://schemas.microsoft.com/office/drawing/2014/main" val="10001"/>
                  </a:ext>
                </a:extLst>
              </a:tr>
              <a:tr h="283509">
                <a:tc>
                  <a:txBody>
                    <a:bodyPr/>
                    <a:lstStyle/>
                    <a:p>
                      <a:pPr algn="ctr"/>
                      <a:r>
                        <a:rPr lang="en-US" sz="1600" dirty="0" smtClean="0">
                          <a:latin typeface="Times New Roman" pitchFamily="18" charset="0"/>
                          <a:cs typeface="Times New Roman" pitchFamily="18" charset="0"/>
                        </a:rPr>
                        <a:t>LATERAL</a:t>
                      </a:r>
                      <a:r>
                        <a:rPr lang="en-US" sz="1600" baseline="0" dirty="0" smtClean="0">
                          <a:latin typeface="Times New Roman" pitchFamily="18" charset="0"/>
                          <a:cs typeface="Times New Roman" pitchFamily="18" charset="0"/>
                        </a:rPr>
                        <a:t> RECTI</a:t>
                      </a:r>
                      <a:endParaRPr lang="en-US" sz="1600"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Abduction</a:t>
                      </a:r>
                    </a:p>
                  </a:txBody>
                  <a:tcPr/>
                </a:tc>
                <a:tc>
                  <a:txBody>
                    <a:bodyPr/>
                    <a:lstStyle/>
                    <a:p>
                      <a:endParaRPr lang="en-US" sz="1400" dirty="0">
                        <a:latin typeface="Times New Roman" pitchFamily="18" charset="0"/>
                        <a:cs typeface="Times New Roman" pitchFamily="18" charset="0"/>
                      </a:endParaRPr>
                    </a:p>
                  </a:txBody>
                  <a:tcPr/>
                </a:tc>
                <a:tc>
                  <a:txBody>
                    <a:bodyPr/>
                    <a:lstStyle/>
                    <a:p>
                      <a:endParaRPr lang="en-US" sz="1400">
                        <a:latin typeface="Times New Roman" pitchFamily="18" charset="0"/>
                        <a:cs typeface="Times New Roman" pitchFamily="18" charset="0"/>
                      </a:endParaRPr>
                    </a:p>
                  </a:txBody>
                  <a:tcPr/>
                </a:tc>
                <a:extLst>
                  <a:ext uri="{0D108BD9-81ED-4DB2-BD59-A6C34878D82A}">
                    <a16:rowId xmlns:a16="http://schemas.microsoft.com/office/drawing/2014/main" val="10002"/>
                  </a:ext>
                </a:extLst>
              </a:tr>
              <a:tr h="283509">
                <a:tc>
                  <a:txBody>
                    <a:bodyPr/>
                    <a:lstStyle/>
                    <a:p>
                      <a:pPr algn="ctr"/>
                      <a:r>
                        <a:rPr lang="en-US" sz="1600" dirty="0" smtClean="0">
                          <a:latin typeface="Times New Roman" pitchFamily="18" charset="0"/>
                          <a:cs typeface="Times New Roman" pitchFamily="18" charset="0"/>
                        </a:rPr>
                        <a:t>INFERIOR RECTI</a:t>
                      </a:r>
                      <a:endParaRPr lang="en-US" sz="1600"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Depression (</a:t>
                      </a:r>
                      <a:r>
                        <a:rPr lang="en-US" sz="1600" dirty="0" err="1" smtClean="0">
                          <a:latin typeface="Times New Roman" pitchFamily="18" charset="0"/>
                          <a:cs typeface="Times New Roman" pitchFamily="18" charset="0"/>
                        </a:rPr>
                        <a:t>Deorsumduction</a:t>
                      </a:r>
                      <a:r>
                        <a:rPr lang="en-US" sz="1600" dirty="0" smtClean="0">
                          <a:latin typeface="Times New Roman" pitchFamily="18" charset="0"/>
                          <a:cs typeface="Times New Roman" pitchFamily="18" charset="0"/>
                        </a:rPr>
                        <a:t>) </a:t>
                      </a:r>
                    </a:p>
                  </a:txBody>
                  <a:tcPr/>
                </a:tc>
                <a:tc>
                  <a:txBody>
                    <a:bodyPr/>
                    <a:lstStyle/>
                    <a:p>
                      <a:r>
                        <a:rPr lang="en-US" sz="1600" dirty="0" err="1" smtClean="0">
                          <a:latin typeface="Times New Roman" pitchFamily="18" charset="0"/>
                          <a:cs typeface="Times New Roman" pitchFamily="18" charset="0"/>
                        </a:rPr>
                        <a:t>Extorsion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Excycloduction</a:t>
                      </a:r>
                      <a:r>
                        <a:rPr lang="en-US" sz="1600" dirty="0" smtClean="0">
                          <a:latin typeface="Times New Roman" pitchFamily="18" charset="0"/>
                          <a:cs typeface="Times New Roman" pitchFamily="18" charset="0"/>
                        </a:rPr>
                        <a: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Times New Roman" pitchFamily="18" charset="0"/>
                          <a:cs typeface="Times New Roman" pitchFamily="18" charset="0"/>
                        </a:rPr>
                        <a:t>Adduction</a:t>
                      </a:r>
                    </a:p>
                  </a:txBody>
                  <a:tcPr/>
                </a:tc>
                <a:extLst>
                  <a:ext uri="{0D108BD9-81ED-4DB2-BD59-A6C34878D82A}">
                    <a16:rowId xmlns:a16="http://schemas.microsoft.com/office/drawing/2014/main" val="10003"/>
                  </a:ext>
                </a:extLst>
              </a:tr>
              <a:tr h="283509">
                <a:tc>
                  <a:txBody>
                    <a:bodyPr/>
                    <a:lstStyle/>
                    <a:p>
                      <a:pPr algn="ctr"/>
                      <a:r>
                        <a:rPr lang="en-US" sz="1600" dirty="0" smtClean="0">
                          <a:latin typeface="Times New Roman" pitchFamily="18" charset="0"/>
                          <a:cs typeface="Times New Roman" pitchFamily="18" charset="0"/>
                        </a:rPr>
                        <a:t>SUPERIOR</a:t>
                      </a:r>
                      <a:r>
                        <a:rPr lang="en-US" sz="1600" baseline="0" dirty="0" smtClean="0">
                          <a:latin typeface="Times New Roman" pitchFamily="18" charset="0"/>
                          <a:cs typeface="Times New Roman" pitchFamily="18" charset="0"/>
                        </a:rPr>
                        <a:t> RECTI</a:t>
                      </a:r>
                      <a:endParaRPr lang="en-US" sz="1600" dirty="0">
                        <a:latin typeface="Times New Roman" pitchFamily="18" charset="0"/>
                        <a:cs typeface="Times New Roman" pitchFamily="18" charset="0"/>
                      </a:endParaRPr>
                    </a:p>
                  </a:txBody>
                  <a:tcPr/>
                </a:tc>
                <a:tc>
                  <a:txBody>
                    <a:bodyPr/>
                    <a:lstStyle/>
                    <a:p>
                      <a:r>
                        <a:rPr lang="en-US" sz="1600" dirty="0" smtClean="0">
                          <a:latin typeface="Times New Roman" pitchFamily="18" charset="0"/>
                          <a:cs typeface="Times New Roman" pitchFamily="18" charset="0"/>
                        </a:rPr>
                        <a:t>Elevation (</a:t>
                      </a:r>
                      <a:r>
                        <a:rPr lang="en-US" sz="1600" dirty="0" err="1" smtClean="0">
                          <a:latin typeface="Times New Roman" pitchFamily="18" charset="0"/>
                          <a:cs typeface="Times New Roman" pitchFamily="18" charset="0"/>
                        </a:rPr>
                        <a:t>Sursumduction</a:t>
                      </a:r>
                      <a:r>
                        <a:rPr lang="en-US" sz="1600" dirty="0">
                          <a:latin typeface="Times New Roman" pitchFamily="18" charset="0"/>
                          <a:cs typeface="Times New Roman" pitchFamily="18" charset="0"/>
                        </a:rPr>
                        <a:t>)</a:t>
                      </a:r>
                      <a:endParaRPr lang="en-US" sz="1600" dirty="0" smtClean="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err="1" smtClean="0">
                          <a:latin typeface="Times New Roman" pitchFamily="18" charset="0"/>
                          <a:cs typeface="Times New Roman" pitchFamily="18" charset="0"/>
                        </a:rPr>
                        <a:t>Intorsion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Incycloduction</a:t>
                      </a:r>
                      <a:r>
                        <a:rPr lang="en-US" sz="1600" dirty="0" smtClean="0">
                          <a:latin typeface="Times New Roman" pitchFamily="18" charset="0"/>
                          <a:cs typeface="Times New Roman" pitchFamily="18" charset="0"/>
                        </a:rPr>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Times New Roman" pitchFamily="18" charset="0"/>
                          <a:cs typeface="Times New Roman" pitchFamily="18" charset="0"/>
                        </a:rPr>
                        <a:t>Adduction</a:t>
                      </a:r>
                    </a:p>
                  </a:txBody>
                  <a:tcPr/>
                </a:tc>
                <a:extLst>
                  <a:ext uri="{0D108BD9-81ED-4DB2-BD59-A6C34878D82A}">
                    <a16:rowId xmlns:a16="http://schemas.microsoft.com/office/drawing/2014/main" val="10004"/>
                  </a:ext>
                </a:extLst>
              </a:tr>
              <a:tr h="283509">
                <a:tc>
                  <a:txBody>
                    <a:bodyPr/>
                    <a:lstStyle/>
                    <a:p>
                      <a:pPr algn="ctr"/>
                      <a:r>
                        <a:rPr lang="en-US" sz="1600" dirty="0" smtClean="0">
                          <a:latin typeface="Times New Roman" pitchFamily="18" charset="0"/>
                          <a:cs typeface="Times New Roman" pitchFamily="18" charset="0"/>
                        </a:rPr>
                        <a:t>INFERIOR</a:t>
                      </a:r>
                      <a:r>
                        <a:rPr lang="en-US" sz="1600" baseline="0" dirty="0" smtClean="0">
                          <a:latin typeface="Times New Roman" pitchFamily="18" charset="0"/>
                          <a:cs typeface="Times New Roman" pitchFamily="18" charset="0"/>
                        </a:rPr>
                        <a:t> OBLIQUE</a:t>
                      </a:r>
                      <a:endParaRPr lang="en-US" sz="1600" dirty="0">
                        <a:latin typeface="Times New Roman" pitchFamily="18" charset="0"/>
                        <a:cs typeface="Times New Roman" pitchFamily="18" charset="0"/>
                      </a:endParaRPr>
                    </a:p>
                  </a:txBody>
                  <a:tcPr/>
                </a:tc>
                <a:tc>
                  <a:txBody>
                    <a:bodyPr/>
                    <a:lstStyle/>
                    <a:p>
                      <a:r>
                        <a:rPr lang="en-US" sz="1600" dirty="0" err="1" smtClean="0">
                          <a:latin typeface="Times New Roman" pitchFamily="18" charset="0"/>
                          <a:cs typeface="Times New Roman" pitchFamily="18" charset="0"/>
                        </a:rPr>
                        <a:t>Extorsion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Excycloduction</a:t>
                      </a:r>
                      <a:r>
                        <a:rPr lang="en-US" sz="1600" dirty="0" smtClean="0">
                          <a:latin typeface="Times New Roman" pitchFamily="18" charset="0"/>
                          <a:cs typeface="Times New Roman" pitchFamily="18" charset="0"/>
                        </a:rPr>
                        <a: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Times New Roman" pitchFamily="18" charset="0"/>
                          <a:cs typeface="Times New Roman" pitchFamily="18" charset="0"/>
                        </a:rPr>
                        <a:t>Elevation (</a:t>
                      </a:r>
                      <a:r>
                        <a:rPr lang="en-US" sz="1600" dirty="0" err="1" smtClean="0">
                          <a:latin typeface="Times New Roman" pitchFamily="18" charset="0"/>
                          <a:cs typeface="Times New Roman" pitchFamily="18" charset="0"/>
                        </a:rPr>
                        <a:t>Sursumduction</a:t>
                      </a:r>
                      <a:r>
                        <a:rPr lang="en-US" sz="1600" dirty="0" smtClean="0">
                          <a:latin typeface="Times New Roman" pitchFamily="18" charset="0"/>
                          <a:cs typeface="Times New Roman" pitchFamily="18" charset="0"/>
                        </a:rPr>
                        <a:t>)</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Times New Roman" pitchFamily="18" charset="0"/>
                          <a:cs typeface="Times New Roman" pitchFamily="18" charset="0"/>
                        </a:rPr>
                        <a:t>Abduction</a:t>
                      </a:r>
                    </a:p>
                  </a:txBody>
                  <a:tcPr/>
                </a:tc>
                <a:extLst>
                  <a:ext uri="{0D108BD9-81ED-4DB2-BD59-A6C34878D82A}">
                    <a16:rowId xmlns:a16="http://schemas.microsoft.com/office/drawing/2014/main" val="10005"/>
                  </a:ext>
                </a:extLst>
              </a:tr>
              <a:tr h="489697">
                <a:tc>
                  <a:txBody>
                    <a:bodyPr/>
                    <a:lstStyle/>
                    <a:p>
                      <a:pPr algn="ctr"/>
                      <a:r>
                        <a:rPr lang="en-US" sz="1600" dirty="0" smtClean="0">
                          <a:latin typeface="Times New Roman" pitchFamily="18" charset="0"/>
                          <a:cs typeface="Times New Roman" pitchFamily="18" charset="0"/>
                        </a:rPr>
                        <a:t>SUPERIOR</a:t>
                      </a:r>
                      <a:r>
                        <a:rPr lang="en-US" sz="1600" baseline="0" dirty="0" smtClean="0">
                          <a:latin typeface="Times New Roman" pitchFamily="18" charset="0"/>
                          <a:cs typeface="Times New Roman" pitchFamily="18" charset="0"/>
                        </a:rPr>
                        <a:t> OBLIQUE</a:t>
                      </a:r>
                      <a:endParaRPr lang="en-US" sz="1600" dirty="0">
                        <a:latin typeface="Times New Roman" pitchFamily="18" charset="0"/>
                        <a:cs typeface="Times New Roman" pitchFamily="18" charset="0"/>
                      </a:endParaRPr>
                    </a:p>
                  </a:txBody>
                  <a:tcPr/>
                </a:tc>
                <a:tc>
                  <a:txBody>
                    <a:bodyPr/>
                    <a:lstStyle/>
                    <a:p>
                      <a:r>
                        <a:rPr lang="en-US" sz="1600" dirty="0" err="1" smtClean="0">
                          <a:latin typeface="Times New Roman" pitchFamily="18" charset="0"/>
                          <a:cs typeface="Times New Roman" pitchFamily="18" charset="0"/>
                        </a:rPr>
                        <a:t>Intorsion</a:t>
                      </a:r>
                      <a:r>
                        <a:rPr lang="en-US" sz="1600" dirty="0" smtClean="0">
                          <a:latin typeface="Times New Roman" pitchFamily="18" charset="0"/>
                          <a:cs typeface="Times New Roman" pitchFamily="18" charset="0"/>
                        </a:rPr>
                        <a:t> (</a:t>
                      </a:r>
                      <a:r>
                        <a:rPr lang="en-US" sz="1600" dirty="0" err="1" smtClean="0">
                          <a:latin typeface="Times New Roman" pitchFamily="18" charset="0"/>
                          <a:cs typeface="Times New Roman" pitchFamily="18" charset="0"/>
                        </a:rPr>
                        <a:t>Incycloduction</a:t>
                      </a:r>
                      <a:r>
                        <a:rPr lang="en-US" sz="1600" dirty="0" smtClean="0">
                          <a:latin typeface="Times New Roman" pitchFamily="18" charset="0"/>
                          <a:cs typeface="Times New Roman" pitchFamily="18" charset="0"/>
                        </a:rPr>
                        <a:t>)</a:t>
                      </a:r>
                    </a:p>
                    <a:p>
                      <a:endParaRPr lang="en-US" sz="1600" dirty="0">
                        <a:latin typeface="Times New Roman" pitchFamily="18" charset="0"/>
                        <a:cs typeface="Times New Roman" pitchFamily="18" charset="0"/>
                      </a:endParaRP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Times New Roman" pitchFamily="18" charset="0"/>
                          <a:cs typeface="Times New Roman" pitchFamily="18" charset="0"/>
                        </a:rPr>
                        <a:t>Depression (</a:t>
                      </a:r>
                      <a:r>
                        <a:rPr lang="en-US" sz="1600" dirty="0" err="1" smtClean="0">
                          <a:latin typeface="Times New Roman" pitchFamily="18" charset="0"/>
                          <a:cs typeface="Times New Roman" pitchFamily="18" charset="0"/>
                        </a:rPr>
                        <a:t>Deorsumduction</a:t>
                      </a:r>
                      <a:r>
                        <a:rPr lang="en-US" sz="1600" dirty="0" smtClean="0">
                          <a:latin typeface="Times New Roman" pitchFamily="18" charset="0"/>
                          <a:cs typeface="Times New Roman" pitchFamily="18" charset="0"/>
                        </a:rPr>
                        <a:t>) </a:t>
                      </a:r>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600" dirty="0" smtClean="0">
                          <a:latin typeface="Times New Roman" pitchFamily="18" charset="0"/>
                          <a:cs typeface="Times New Roman" pitchFamily="18" charset="0"/>
                        </a:rPr>
                        <a:t>Abduction</a:t>
                      </a:r>
                    </a:p>
                  </a:txBody>
                  <a:tcPr/>
                </a:tc>
                <a:extLst>
                  <a:ext uri="{0D108BD9-81ED-4DB2-BD59-A6C34878D82A}">
                    <a16:rowId xmlns:a16="http://schemas.microsoft.com/office/drawing/2014/main" val="10006"/>
                  </a:ext>
                </a:extLst>
              </a:tr>
            </a:tbl>
          </a:graphicData>
        </a:graphic>
      </p:graphicFrame>
      <p:graphicFrame>
        <p:nvGraphicFramePr>
          <p:cNvPr id="13" name="Diagram 12"/>
          <p:cNvGraphicFramePr/>
          <p:nvPr>
            <p:extLst/>
          </p:nvPr>
        </p:nvGraphicFramePr>
        <p:xfrm>
          <a:off x="235527" y="4755574"/>
          <a:ext cx="5454938" cy="1810689"/>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14" name="Content Placeholder 13"/>
          <p:cNvGraphicFramePr>
            <a:graphicFrameLocks noGrp="1"/>
          </p:cNvGraphicFramePr>
          <p:nvPr>
            <p:ph sz="quarter" idx="4"/>
            <p:extLst/>
          </p:nvPr>
        </p:nvGraphicFramePr>
        <p:xfrm>
          <a:off x="5860473" y="4755574"/>
          <a:ext cx="5763491" cy="1994263"/>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spTree>
    <p:extLst>
      <p:ext uri="{BB962C8B-B14F-4D97-AF65-F5344CB8AC3E}">
        <p14:creationId xmlns:p14="http://schemas.microsoft.com/office/powerpoint/2010/main" val="2795251457"/>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 name="Diagram 6"/>
          <p:cNvGraphicFramePr/>
          <p:nvPr/>
        </p:nvGraphicFramePr>
        <p:xfrm>
          <a:off x="1752600" y="274638"/>
          <a:ext cx="8763000" cy="16303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8" name="Content Placeholder 7"/>
          <p:cNvGraphicFramePr>
            <a:graphicFrameLocks noGrp="1"/>
          </p:cNvGraphicFramePr>
          <p:nvPr>
            <p:ph sz="half" idx="1"/>
          </p:nvPr>
        </p:nvGraphicFramePr>
        <p:xfrm>
          <a:off x="1752600" y="2057400"/>
          <a:ext cx="4419600" cy="2743200"/>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9" name="Content Placeholder 8"/>
          <p:cNvGraphicFramePr>
            <a:graphicFrameLocks noGrp="1"/>
          </p:cNvGraphicFramePr>
          <p:nvPr>
            <p:ph sz="half" idx="2"/>
          </p:nvPr>
        </p:nvGraphicFramePr>
        <p:xfrm>
          <a:off x="6172200" y="2057401"/>
          <a:ext cx="4267200" cy="2286000"/>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10245" name="Picture 6" descr="diplopija 2"/>
          <p:cNvPicPr>
            <a:picLocks noChangeAspect="1" noChangeArrowheads="1"/>
          </p:cNvPicPr>
          <p:nvPr/>
        </p:nvPicPr>
        <p:blipFill>
          <a:blip r:embed="rId17">
            <a:extLst>
              <a:ext uri="{28A0092B-C50C-407E-A947-70E740481C1C}">
                <a14:useLocalDpi xmlns:a14="http://schemas.microsoft.com/office/drawing/2010/main" val="0"/>
              </a:ext>
            </a:extLst>
          </a:blip>
          <a:srcRect/>
          <a:stretch>
            <a:fillRect/>
          </a:stretch>
        </p:blipFill>
        <p:spPr bwMode="auto">
          <a:xfrm>
            <a:off x="6781801" y="3962400"/>
            <a:ext cx="2956981" cy="25876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246" name="Picture 7" descr="egzotropia"/>
          <p:cNvPicPr>
            <a:picLocks noChangeAspect="1" noChangeArrowheads="1"/>
          </p:cNvPicPr>
          <p:nvPr/>
        </p:nvPicPr>
        <p:blipFill>
          <a:blip r:embed="rId18">
            <a:extLst>
              <a:ext uri="{28A0092B-C50C-407E-A947-70E740481C1C}">
                <a14:useLocalDpi xmlns:a14="http://schemas.microsoft.com/office/drawing/2010/main" val="0"/>
              </a:ext>
            </a:extLst>
          </a:blip>
          <a:srcRect/>
          <a:stretch>
            <a:fillRect/>
          </a:stretch>
        </p:blipFill>
        <p:spPr bwMode="auto">
          <a:xfrm>
            <a:off x="2514600" y="4061146"/>
            <a:ext cx="3290804" cy="248887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16501943"/>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Diagram 4"/>
          <p:cNvGraphicFramePr/>
          <p:nvPr>
            <p:extLst/>
          </p:nvPr>
        </p:nvGraphicFramePr>
        <p:xfrm>
          <a:off x="471054" y="158319"/>
          <a:ext cx="11319163" cy="208756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graphicFrame>
        <p:nvGraphicFramePr>
          <p:cNvPr id="7" name="Content Placeholder 6"/>
          <p:cNvGraphicFramePr>
            <a:graphicFrameLocks noGrp="1"/>
          </p:cNvGraphicFramePr>
          <p:nvPr>
            <p:ph sz="half" idx="1"/>
            <p:extLst/>
          </p:nvPr>
        </p:nvGraphicFramePr>
        <p:xfrm>
          <a:off x="471055" y="2362201"/>
          <a:ext cx="11319163" cy="1184563"/>
        </p:xfrm>
        <a:graphic>
          <a:graphicData uri="http://schemas.openxmlformats.org/drawingml/2006/diagram">
            <dgm:relIds xmlns:dgm="http://schemas.openxmlformats.org/drawingml/2006/diagram" xmlns:r="http://schemas.openxmlformats.org/officeDocument/2006/relationships" r:dm="rId7" r:lo="rId8" r:qs="rId9" r:cs="rId10"/>
          </a:graphicData>
        </a:graphic>
      </p:graphicFrame>
      <p:graphicFrame>
        <p:nvGraphicFramePr>
          <p:cNvPr id="9" name="Content Placeholder 8"/>
          <p:cNvGraphicFramePr>
            <a:graphicFrameLocks noGrp="1"/>
          </p:cNvGraphicFramePr>
          <p:nvPr>
            <p:ph sz="half" idx="2"/>
            <p:extLst/>
          </p:nvPr>
        </p:nvGraphicFramePr>
        <p:xfrm>
          <a:off x="471056" y="4009447"/>
          <a:ext cx="4876800" cy="2479964"/>
        </p:xfrm>
        <a:graphic>
          <a:graphicData uri="http://schemas.openxmlformats.org/drawingml/2006/diagram">
            <dgm:relIds xmlns:dgm="http://schemas.openxmlformats.org/drawingml/2006/diagram" xmlns:r="http://schemas.openxmlformats.org/officeDocument/2006/relationships" r:dm="rId12" r:lo="rId13" r:qs="rId14" r:cs="rId15"/>
          </a:graphicData>
        </a:graphic>
      </p:graphicFrame>
      <p:pic>
        <p:nvPicPr>
          <p:cNvPr id="2" name="Picture 1"/>
          <p:cNvPicPr>
            <a:picLocks noChangeAspect="1"/>
          </p:cNvPicPr>
          <p:nvPr/>
        </p:nvPicPr>
        <p:blipFill>
          <a:blip r:embed="rId17"/>
          <a:stretch>
            <a:fillRect/>
          </a:stretch>
        </p:blipFill>
        <p:spPr>
          <a:xfrm>
            <a:off x="5947422" y="3783738"/>
            <a:ext cx="5454869" cy="2705673"/>
          </a:xfrm>
          <a:prstGeom prst="rect">
            <a:avLst/>
          </a:prstGeom>
        </p:spPr>
      </p:pic>
    </p:spTree>
    <p:extLst>
      <p:ext uri="{BB962C8B-B14F-4D97-AF65-F5344CB8AC3E}">
        <p14:creationId xmlns:p14="http://schemas.microsoft.com/office/powerpoint/2010/main" val="2485637359"/>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TotalTime>
  <Words>5151</Words>
  <Application>Microsoft Office PowerPoint</Application>
  <PresentationFormat>Widescreen</PresentationFormat>
  <Paragraphs>446</Paragraphs>
  <Slides>47</Slides>
  <Notes>1</Notes>
  <HiddenSlides>0</HiddenSlides>
  <MMClips>1</MMClips>
  <ScaleCrop>false</ScaleCrop>
  <HeadingPairs>
    <vt:vector size="8" baseType="variant">
      <vt:variant>
        <vt:lpstr>Fonts Used</vt:lpstr>
      </vt:variant>
      <vt:variant>
        <vt:i4>4</vt:i4>
      </vt:variant>
      <vt:variant>
        <vt:lpstr>Theme</vt:lpstr>
      </vt:variant>
      <vt:variant>
        <vt:i4>1</vt:i4>
      </vt:variant>
      <vt:variant>
        <vt:lpstr>Embedded OLE Servers</vt:lpstr>
      </vt:variant>
      <vt:variant>
        <vt:i4>1</vt:i4>
      </vt:variant>
      <vt:variant>
        <vt:lpstr>Slide Titles</vt:lpstr>
      </vt:variant>
      <vt:variant>
        <vt:i4>47</vt:i4>
      </vt:variant>
    </vt:vector>
  </HeadingPairs>
  <TitlesOfParts>
    <vt:vector size="53" baseType="lpstr">
      <vt:lpstr>Arial</vt:lpstr>
      <vt:lpstr>Calibri</vt:lpstr>
      <vt:lpstr>Calibri Light</vt:lpstr>
      <vt:lpstr>Times New Roman</vt:lpstr>
      <vt:lpstr>Office Theme</vt:lpstr>
      <vt:lpstr>Image</vt:lpstr>
      <vt:lpstr> UNIVERSITY OF KRAGUJEVAC                      FACULTY OF MEDICAL SCIENCES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THIRD NERVE PALSY</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UNIVERSITY OF KRAGUJEVAC                      FACULTY OF MEDICAL SCIENCES</dc:title>
  <dc:creator>PC</dc:creator>
  <cp:lastModifiedBy>PC</cp:lastModifiedBy>
  <cp:revision>6</cp:revision>
  <dcterms:created xsi:type="dcterms:W3CDTF">2024-01-28T18:03:34Z</dcterms:created>
  <dcterms:modified xsi:type="dcterms:W3CDTF">2024-01-29T19:11:28Z</dcterms:modified>
</cp:coreProperties>
</file>